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1" r:id="rId6"/>
    <p:sldId id="260" r:id="rId7"/>
    <p:sldId id="263" r:id="rId8"/>
    <p:sldId id="267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9257-39AF-45F9-AAF1-62573CFA85DE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E599-9978-4B97-A3DC-CD390C43D3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9257-39AF-45F9-AAF1-62573CFA85DE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E599-9978-4B97-A3DC-CD390C43D3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9257-39AF-45F9-AAF1-62573CFA85DE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E599-9978-4B97-A3DC-CD390C43D3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9257-39AF-45F9-AAF1-62573CFA85DE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E599-9978-4B97-A3DC-CD390C43D3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9257-39AF-45F9-AAF1-62573CFA85DE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E599-9978-4B97-A3DC-CD390C43D3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9257-39AF-45F9-AAF1-62573CFA85DE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E599-9978-4B97-A3DC-CD390C43D3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9257-39AF-45F9-AAF1-62573CFA85DE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E599-9978-4B97-A3DC-CD390C43D3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9257-39AF-45F9-AAF1-62573CFA85DE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E599-9978-4B97-A3DC-CD390C43D3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9257-39AF-45F9-AAF1-62573CFA85DE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E599-9978-4B97-A3DC-CD390C43D3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9257-39AF-45F9-AAF1-62573CFA85DE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E599-9978-4B97-A3DC-CD390C43D3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9257-39AF-45F9-AAF1-62573CFA85DE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E599-9978-4B97-A3DC-CD390C43D3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C9257-39AF-45F9-AAF1-62573CFA85DE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0E599-9978-4B97-A3DC-CD390C43D33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4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11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omputer\Рабочий стол\45bestcolo_cOZUlM6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C:\Documents and Settings\Computer\Рабочий стол\1181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620688"/>
            <a:ext cx="2376264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Documents and Settings\Computer\Рабочий стол\89397288_large_leDtSJcL0I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548680"/>
            <a:ext cx="2520280" cy="2497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C:\Documents and Settings\Computer\Рабочий стол\0_427b_e0419011_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3645024"/>
            <a:ext cx="2553072" cy="2144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C:\Documents and Settings\Computer\Рабочий стол\_________________5101b7d10ecc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3501008"/>
            <a:ext cx="1851634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55576" y="332656"/>
            <a:ext cx="79208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3568" y="3501008"/>
            <a:ext cx="79208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2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499992" y="476672"/>
            <a:ext cx="79208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644008" y="3429000"/>
            <a:ext cx="79208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2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omputer\Рабочий стол\45bestcolo_cOZUlM6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Documents and Settings\Computer\Рабочий стол\gjel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645024"/>
            <a:ext cx="2448272" cy="2398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 descr="C:\Documents and Settings\Computer\Рабочий стол\1314624696_1314020201_image_4cdc488de6c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836712"/>
            <a:ext cx="2952328" cy="2259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7" name="Picture 9" descr="C:\Documents and Settings\Computer\Рабочий стол\102028205_large_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04664"/>
            <a:ext cx="2320280" cy="3017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8" name="Picture 10" descr="C:\Documents and Settings\Computer\Рабочий стол\108013625_cop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3501008"/>
            <a:ext cx="3096344" cy="2348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755576" y="332656"/>
            <a:ext cx="79208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3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283968" y="404664"/>
            <a:ext cx="79208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3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9552" y="3501008"/>
            <a:ext cx="79208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4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139952" y="3501008"/>
            <a:ext cx="79208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4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omputer\Рабочий стол\45bestcolo_cOZUlM6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 descr="C:\Documents and Settings\Computer\Рабочий стол\111008-d9951-37174051-m750x7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04664"/>
            <a:ext cx="2376264" cy="2362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C:\Documents and Settings\Computer\Рабочий стол\19638974_hohlom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692696"/>
            <a:ext cx="2808312" cy="2106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C:\Documents and Settings\Computer\Рабочий стол\0d1ca94fa2ed9e84565f8b749b5815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3501008"/>
            <a:ext cx="2248272" cy="22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 descr="C:\Documents and Settings\Computer\Рабочий стол\1a1698c30d3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3212976"/>
            <a:ext cx="2098310" cy="2722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55576" y="332656"/>
            <a:ext cx="79208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5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211960" y="404664"/>
            <a:ext cx="79208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5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55576" y="3140968"/>
            <a:ext cx="79208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6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427984" y="3212976"/>
            <a:ext cx="79208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6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omputer\Рабочий стол\45bestcolo_cOZUlM6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C:\Documents and Settings\Computer\Рабочий стол\post-12540912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764704"/>
            <a:ext cx="2100919" cy="3058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Documents and Settings\Computer\Рабочий стол\1290268347_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548680"/>
            <a:ext cx="2448272" cy="2377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C:\Documents and Settings\Computer\Рабочий стол\0_427b_e0419011_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501008"/>
            <a:ext cx="2553072" cy="2144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 descr="C:\Documents and Settings\Computer\Рабочий стол\1314884028_0017-021-svistulki-kozjol-i-bar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3933056"/>
            <a:ext cx="3096344" cy="2354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755576" y="332656"/>
            <a:ext cx="79208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7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44008" y="404664"/>
            <a:ext cx="79208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7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4" y="3861048"/>
            <a:ext cx="79208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8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355976" y="3789040"/>
            <a:ext cx="79208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8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omputer\Рабочий стол\45bestcolo_cOZUlM6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C:\Documents and Settings\Computer\Рабочий стол\cae1b531221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356992"/>
            <a:ext cx="2664296" cy="2167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C:\Documents and Settings\Computer\Рабочий стол\96369499_large_92745325_large_rr__17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356992"/>
            <a:ext cx="2304256" cy="2212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C:\Documents and Settings\Computer\Рабочий стол\DSC_38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836712"/>
            <a:ext cx="2608361" cy="2071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 descr="C:\Documents and Settings\Computer\Рабочий стол\09115cb94cc1a052e19ea6fc0f96e6f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764704"/>
            <a:ext cx="2880320" cy="2224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55576" y="332656"/>
            <a:ext cx="79208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9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355976" y="404664"/>
            <a:ext cx="79208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9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3068960"/>
            <a:ext cx="79208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10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283968" y="3212976"/>
            <a:ext cx="79208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10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omputer\Рабочий стол\45bestcolo_cOZUlM6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C:\Documents and Settings\Computer\Рабочий стол\19638974_hohlo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645024"/>
            <a:ext cx="3096344" cy="2322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 descr="C:\Documents and Settings\Computer\Рабочий стол\95892226_50079005_2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76672"/>
            <a:ext cx="2996500" cy="2385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7" descr="C:\Documents and Settings\Computer\Рабочий стол\0c26b019fdac6e71040ba9832e927cb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692696"/>
            <a:ext cx="2448272" cy="2478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5" descr="C:\Documents and Settings\Computer\Рабочий стол\cdd5f8711e6d91e311201ca665b8e88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3284984"/>
            <a:ext cx="3150666" cy="271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539552" y="692696"/>
            <a:ext cx="79208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11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995936" y="692696"/>
            <a:ext cx="79208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11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39552" y="3068960"/>
            <a:ext cx="79208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12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211960" y="3140968"/>
            <a:ext cx="79208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12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omputer\Рабочий стол\45bestcolo_cOZUlM6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 descr="C:\Documents and Settings\Computer\Рабочий стол\narpr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548680"/>
            <a:ext cx="2376264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4" name="Picture 2" descr="C:\Documents and Settings\Computer\Рабочий стол\1156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356992"/>
            <a:ext cx="2376264" cy="2383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Documents and Settings\Computer\Рабочий стол\4338992_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548680"/>
            <a:ext cx="1296144" cy="2552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C:\Documents and Settings\Computer\Рабочий стол\95892226_50079005_2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3356992"/>
            <a:ext cx="3240360" cy="2580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043608" y="548680"/>
            <a:ext cx="79208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13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9552" y="3068960"/>
            <a:ext cx="79208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14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283968" y="620688"/>
            <a:ext cx="79208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13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139952" y="2996952"/>
            <a:ext cx="79208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14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omputer\Рабочий стол\45bestcolo_cOZUlM6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 descr="C:\Documents and Settings\Computer\Рабочий стол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908720"/>
            <a:ext cx="2472275" cy="2119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Documents and Settings\Computer\Рабочий стол\0_5a169_d2076fed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068960"/>
            <a:ext cx="2186089" cy="2843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Documents and Settings\Computer\Рабочий стол\3cop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620688"/>
            <a:ext cx="1872208" cy="2356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Documents and Settings\Computer\Рабочий стол\28ba07eaefa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3501008"/>
            <a:ext cx="2088232" cy="2175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83568" y="620688"/>
            <a:ext cx="79208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15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860032" y="764704"/>
            <a:ext cx="79208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15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9552" y="3068960"/>
            <a:ext cx="79208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16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2924944"/>
            <a:ext cx="79208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16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omputer\Рабочий стол\45bestcolo_cOZUlM6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20" name="Picture 4" descr="C:\Documents and Settings\Computer\Рабочий стол\88510024_7683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717032"/>
            <a:ext cx="2232248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 descr="C:\Documents and Settings\Computer\Рабочий стол\18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948221"/>
            <a:ext cx="2160240" cy="2357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C:\Documents and Settings\Computer\Рабочий стол\19638974_hohlom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1052736"/>
            <a:ext cx="2904323" cy="2178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C:\Documents and Settings\Computer\Рабочий стол\post36862_img1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3844821"/>
            <a:ext cx="2376264" cy="2242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55576" y="332656"/>
            <a:ext cx="79208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17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3568" y="3429000"/>
            <a:ext cx="79208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18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716016" y="404664"/>
            <a:ext cx="79208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17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716016" y="3501008"/>
            <a:ext cx="79208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18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36</Words>
  <Application>Microsoft Office PowerPoint</Application>
  <PresentationFormat>Экран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James Bond</dc:creator>
  <cp:lastModifiedBy>James Bond</cp:lastModifiedBy>
  <cp:revision>7</cp:revision>
  <dcterms:created xsi:type="dcterms:W3CDTF">2014-12-21T16:04:00Z</dcterms:created>
  <dcterms:modified xsi:type="dcterms:W3CDTF">2014-12-21T17:09:12Z</dcterms:modified>
</cp:coreProperties>
</file>