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8" r:id="rId2"/>
    <p:sldId id="275" r:id="rId3"/>
    <p:sldId id="279" r:id="rId4"/>
    <p:sldId id="282" r:id="rId5"/>
    <p:sldId id="287" r:id="rId6"/>
    <p:sldId id="290" r:id="rId7"/>
    <p:sldId id="293" r:id="rId8"/>
    <p:sldId id="294" r:id="rId9"/>
    <p:sldId id="298" r:id="rId10"/>
    <p:sldId id="302" r:id="rId11"/>
    <p:sldId id="303" r:id="rId12"/>
    <p:sldId id="306" r:id="rId13"/>
    <p:sldId id="311" r:id="rId14"/>
    <p:sldId id="318" r:id="rId15"/>
    <p:sldId id="319" r:id="rId16"/>
    <p:sldId id="320" r:id="rId17"/>
    <p:sldId id="321" r:id="rId18"/>
    <p:sldId id="32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6" autoAdjust="0"/>
    <p:restoredTop sz="86429" autoAdjust="0"/>
  </p:normalViewPr>
  <p:slideViewPr>
    <p:cSldViewPr>
      <p:cViewPr varScale="1">
        <p:scale>
          <a:sx n="95" d="100"/>
          <a:sy n="95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notesViewPr>
    <p:cSldViewPr>
      <p:cViewPr varScale="1">
        <p:scale>
          <a:sx n="70" d="100"/>
          <a:sy n="70" d="100"/>
        </p:scale>
        <p:origin x="-27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22F1B-CFB9-4DD3-A0F7-6DDCB581FB0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771C0-20D8-41CD-A777-8FA9F09D8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71C0-20D8-41CD-A777-8FA9F09D83C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71C0-20D8-41CD-A777-8FA9F09D83C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0.jpeg"/><Relationship Id="rId4" Type="http://schemas.openxmlformats.org/officeDocument/2006/relationships/image" Target="../media/image55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3573016"/>
            <a:ext cx="8496944" cy="230425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4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Работы в стиле «Гжель» </a:t>
            </a:r>
          </a:p>
          <a:p>
            <a:pPr algn="ctr" rtl="0"/>
            <a:r>
              <a:rPr lang="ru-RU" sz="4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прошлого учебного года,  </a:t>
            </a:r>
          </a:p>
          <a:p>
            <a:pPr algn="ctr" rtl="0"/>
            <a:r>
              <a:rPr lang="ru-RU" sz="4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когда мы учились во 2А классе</a:t>
            </a:r>
            <a:endParaRPr lang="ru-RU" sz="4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604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164919" y="4163673"/>
            <a:ext cx="2657834" cy="2052585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601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660232" y="3212976"/>
            <a:ext cx="1728192" cy="2347733"/>
          </a:xfrm>
          <a:prstGeom prst="rect">
            <a:avLst/>
          </a:prstGeom>
        </p:spPr>
      </p:pic>
      <p:pic>
        <p:nvPicPr>
          <p:cNvPr id="8" name="Рисунок 7" descr="IMG_601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7544" y="3244058"/>
            <a:ext cx="2376264" cy="2353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6019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>
          <a:xfrm>
            <a:off x="7164288" y="476672"/>
            <a:ext cx="1741644" cy="2232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IMG_6018.JPG"/>
          <p:cNvPicPr>
            <a:picLocks noChangeAspect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>
          <a:xfrm>
            <a:off x="1043608" y="332656"/>
            <a:ext cx="1765357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6020.JPG"/>
          <p:cNvPicPr>
            <a:picLocks noChangeAspect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>
          <a:xfrm>
            <a:off x="755576" y="3429000"/>
            <a:ext cx="1729455" cy="2664296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6" name="Рисунок 5" descr="IMG_6017.JPG"/>
          <p:cNvPicPr>
            <a:picLocks noChangeAspect="1"/>
          </p:cNvPicPr>
          <p:nvPr/>
        </p:nvPicPr>
        <p:blipFill>
          <a:blip r:embed="rId6" cstate="screen">
            <a:lum bright="20000"/>
          </a:blip>
          <a:srcRect/>
          <a:stretch>
            <a:fillRect/>
          </a:stretch>
        </p:blipFill>
        <p:spPr>
          <a:xfrm rot="16200000">
            <a:off x="6950946" y="3368804"/>
            <a:ext cx="2204866" cy="2181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6023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>
          <a:xfrm>
            <a:off x="6516216" y="764704"/>
            <a:ext cx="2489899" cy="2462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604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11560" y="4509120"/>
            <a:ext cx="2448272" cy="1748766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602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9512" y="3068960"/>
            <a:ext cx="1614684" cy="16418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6027.JPG"/>
          <p:cNvPicPr>
            <a:picLocks noChangeAspect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>
          <a:xfrm rot="5400000">
            <a:off x="2237971" y="317805"/>
            <a:ext cx="185974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6002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5400000">
            <a:off x="5076789" y="475939"/>
            <a:ext cx="1700810" cy="1126212"/>
          </a:xfrm>
          <a:prstGeom prst="rect">
            <a:avLst/>
          </a:prstGeom>
        </p:spPr>
      </p:pic>
      <p:pic>
        <p:nvPicPr>
          <p:cNvPr id="6" name="Рисунок 5" descr="IMG_6003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559824" y="3284984"/>
            <a:ext cx="1584176" cy="16032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5975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4572000" y="3828555"/>
            <a:ext cx="1728192" cy="16641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5976.JPG"/>
          <p:cNvPicPr>
            <a:picLocks noChangeAspect="1"/>
          </p:cNvPicPr>
          <p:nvPr/>
        </p:nvPicPr>
        <p:blipFill>
          <a:blip r:embed="rId9" cstate="screen">
            <a:lum bright="10000"/>
          </a:blip>
          <a:srcRect/>
          <a:stretch>
            <a:fillRect/>
          </a:stretch>
        </p:blipFill>
        <p:spPr>
          <a:xfrm rot="5400000">
            <a:off x="-287510" y="287510"/>
            <a:ext cx="1943172" cy="1368152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6014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>
          <a:xfrm>
            <a:off x="395536" y="2348880"/>
            <a:ext cx="1517013" cy="2060848"/>
          </a:xfrm>
          <a:prstGeom prst="rect">
            <a:avLst/>
          </a:prstGeom>
        </p:spPr>
      </p:pic>
      <p:pic>
        <p:nvPicPr>
          <p:cNvPr id="4" name="Рисунок 3" descr="IMG_6015.JPG"/>
          <p:cNvPicPr>
            <a:picLocks noChangeAspect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>
          <a:xfrm>
            <a:off x="467544" y="142656"/>
            <a:ext cx="1872208" cy="18545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6011.JPG"/>
          <p:cNvPicPr>
            <a:picLocks noChangeAspect="1"/>
          </p:cNvPicPr>
          <p:nvPr/>
        </p:nvPicPr>
        <p:blipFill>
          <a:blip r:embed="rId5" cstate="screen">
            <a:lum bright="20000"/>
          </a:blip>
          <a:srcRect/>
          <a:stretch>
            <a:fillRect/>
          </a:stretch>
        </p:blipFill>
        <p:spPr>
          <a:xfrm rot="16200000">
            <a:off x="6499115" y="3771939"/>
            <a:ext cx="2050429" cy="2448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6012.JPG"/>
          <p:cNvPicPr>
            <a:picLocks noChangeAspect="1"/>
          </p:cNvPicPr>
          <p:nvPr/>
        </p:nvPicPr>
        <p:blipFill>
          <a:blip r:embed="rId6" cstate="screen">
            <a:lum bright="10000"/>
          </a:blip>
          <a:srcRect/>
          <a:stretch>
            <a:fillRect/>
          </a:stretch>
        </p:blipFill>
        <p:spPr>
          <a:xfrm>
            <a:off x="7380312" y="0"/>
            <a:ext cx="1584176" cy="15841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5993.JPG"/>
          <p:cNvPicPr>
            <a:picLocks noChangeAspect="1"/>
          </p:cNvPicPr>
          <p:nvPr/>
        </p:nvPicPr>
        <p:blipFill>
          <a:blip r:embed="rId7" cstate="screen">
            <a:lum bright="10000"/>
          </a:blip>
          <a:srcRect/>
          <a:stretch>
            <a:fillRect/>
          </a:stretch>
        </p:blipFill>
        <p:spPr>
          <a:xfrm>
            <a:off x="3203848" y="3501008"/>
            <a:ext cx="2232248" cy="2207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598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372200" y="0"/>
            <a:ext cx="2410053" cy="2393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599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660232" y="4585309"/>
            <a:ext cx="2304256" cy="227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602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0" y="2204864"/>
            <a:ext cx="2376264" cy="2319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602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79512" y="0"/>
            <a:ext cx="2323618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5982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631832" y="2204864"/>
            <a:ext cx="1512168" cy="2430270"/>
          </a:xfrm>
          <a:prstGeom prst="rect">
            <a:avLst/>
          </a:prstGeom>
        </p:spPr>
      </p:pic>
      <p:pic>
        <p:nvPicPr>
          <p:cNvPr id="8" name="Рисунок 7" descr="IMG_5983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23528" y="4581128"/>
            <a:ext cx="1656184" cy="2134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IMG_5984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3851920" y="4509120"/>
            <a:ext cx="2088232" cy="1932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597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900169" y="260648"/>
            <a:ext cx="2243831" cy="22596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6007.JPG"/>
          <p:cNvPicPr>
            <a:picLocks noChangeAspect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>
          <a:xfrm>
            <a:off x="323528" y="260648"/>
            <a:ext cx="1944216" cy="3174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6008.JPG"/>
          <p:cNvPicPr>
            <a:picLocks noChangeAspect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>
          <a:xfrm>
            <a:off x="323528" y="3573016"/>
            <a:ext cx="1796857" cy="2590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3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361261" y="0"/>
            <a:ext cx="9505261" cy="6858000"/>
          </a:xfrm>
          <a:prstGeom prst="rect">
            <a:avLst/>
          </a:prstGeom>
        </p:spPr>
      </p:pic>
      <p:pic>
        <p:nvPicPr>
          <p:cNvPr id="3" name="Рисунок 2" descr="IMG_6017.JPG"/>
          <p:cNvPicPr>
            <a:picLocks noChangeAspect="1"/>
          </p:cNvPicPr>
          <p:nvPr/>
        </p:nvPicPr>
        <p:blipFill>
          <a:blip r:embed="rId4" cstate="screen">
            <a:lum bright="30000"/>
          </a:blip>
          <a:srcRect/>
          <a:stretch>
            <a:fillRect/>
          </a:stretch>
        </p:blipFill>
        <p:spPr>
          <a:xfrm rot="16200000">
            <a:off x="7166591" y="10650"/>
            <a:ext cx="1988059" cy="1966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5999.JPG"/>
          <p:cNvPicPr>
            <a:picLocks noChangeAspect="1"/>
          </p:cNvPicPr>
          <p:nvPr/>
        </p:nvPicPr>
        <p:blipFill>
          <a:blip r:embed="rId5" cstate="screen">
            <a:lum bright="20000"/>
          </a:blip>
          <a:srcRect/>
          <a:stretch>
            <a:fillRect/>
          </a:stretch>
        </p:blipFill>
        <p:spPr>
          <a:xfrm rot="5400000">
            <a:off x="4940583" y="4716601"/>
            <a:ext cx="2304257" cy="1601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IMG_6025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0" y="4869161"/>
            <a:ext cx="1983839" cy="19888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IMG_5998.JPG"/>
          <p:cNvPicPr>
            <a:picLocks noChangeAspect="1"/>
          </p:cNvPicPr>
          <p:nvPr/>
        </p:nvPicPr>
        <p:blipFill>
          <a:blip r:embed="rId7" cstate="screen">
            <a:lum bright="10000"/>
          </a:blip>
          <a:srcRect/>
          <a:stretch>
            <a:fillRect/>
          </a:stretch>
        </p:blipFill>
        <p:spPr>
          <a:xfrm>
            <a:off x="0" y="188640"/>
            <a:ext cx="2339752" cy="21270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6018.JPG"/>
          <p:cNvPicPr>
            <a:picLocks noChangeAspect="1"/>
          </p:cNvPicPr>
          <p:nvPr/>
        </p:nvPicPr>
        <p:blipFill>
          <a:blip r:embed="rId8" cstate="screen">
            <a:lum bright="20000"/>
          </a:blip>
          <a:srcRect/>
          <a:stretch>
            <a:fillRect/>
          </a:stretch>
        </p:blipFill>
        <p:spPr>
          <a:xfrm>
            <a:off x="179512" y="2276872"/>
            <a:ext cx="1672444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6020.JPG"/>
          <p:cNvPicPr>
            <a:picLocks noChangeAspect="1"/>
          </p:cNvPicPr>
          <p:nvPr/>
        </p:nvPicPr>
        <p:blipFill>
          <a:blip r:embed="rId9" cstate="screen">
            <a:lum bright="20000"/>
          </a:blip>
          <a:srcRect/>
          <a:stretch>
            <a:fillRect/>
          </a:stretch>
        </p:blipFill>
        <p:spPr>
          <a:xfrm>
            <a:off x="7414545" y="3140968"/>
            <a:ext cx="1729455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6019.JPG"/>
          <p:cNvPicPr>
            <a:picLocks noChangeAspect="1"/>
          </p:cNvPicPr>
          <p:nvPr/>
        </p:nvPicPr>
        <p:blipFill>
          <a:blip r:embed="rId10" cstate="screen">
            <a:lum bright="10000"/>
          </a:blip>
          <a:srcRect/>
          <a:stretch>
            <a:fillRect/>
          </a:stretch>
        </p:blipFill>
        <p:spPr>
          <a:xfrm>
            <a:off x="2771800" y="4365104"/>
            <a:ext cx="1629280" cy="2088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 59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18249" y="0"/>
            <a:ext cx="5507502" cy="68580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7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692696"/>
            <a:ext cx="7548331" cy="5661248"/>
          </a:xfrm>
          <a:prstGeom prst="rect">
            <a:avLst/>
          </a:prstGeom>
        </p:spPr>
      </p:pic>
      <p:pic>
        <p:nvPicPr>
          <p:cNvPr id="3" name="Рисунок 2" descr="IMG_597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3568" y="963994"/>
            <a:ext cx="2376264" cy="23929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404664"/>
            <a:ext cx="7740352" cy="5805264"/>
          </a:xfrm>
          <a:prstGeom prst="rect">
            <a:avLst/>
          </a:prstGeom>
        </p:spPr>
      </p:pic>
      <p:pic>
        <p:nvPicPr>
          <p:cNvPr id="3" name="Рисунок 2" descr="IMG_598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512" y="476672"/>
            <a:ext cx="2708513" cy="2270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8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404664"/>
            <a:ext cx="8028384" cy="6021288"/>
          </a:xfrm>
          <a:prstGeom prst="rect">
            <a:avLst/>
          </a:prstGeom>
        </p:spPr>
      </p:pic>
      <p:pic>
        <p:nvPicPr>
          <p:cNvPr id="3" name="Рисунок 2" descr="IMG_6042.JPG"/>
          <p:cNvPicPr>
            <a:picLocks noChangeAspect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>
          <a:xfrm rot="5400000">
            <a:off x="219762" y="4036822"/>
            <a:ext cx="2592287" cy="180869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60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80528" y="0"/>
            <a:ext cx="5437112" cy="6858000"/>
          </a:xfrm>
          <a:prstGeom prst="rect">
            <a:avLst/>
          </a:prstGeom>
        </p:spPr>
      </p:pic>
      <p:pic>
        <p:nvPicPr>
          <p:cNvPr id="2" name="Рисунок 1" descr="IMG_599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20072" y="0"/>
            <a:ext cx="3923928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9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835696" y="0"/>
            <a:ext cx="7308304" cy="6858000"/>
          </a:xfrm>
          <a:prstGeom prst="rect">
            <a:avLst/>
          </a:prstGeom>
        </p:spPr>
      </p:pic>
      <p:pic>
        <p:nvPicPr>
          <p:cNvPr id="4" name="Рисунок 3" descr="IMG_600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514908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600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55576" y="3068960"/>
            <a:ext cx="2280546" cy="3528392"/>
          </a:xfrm>
          <a:prstGeom prst="rect">
            <a:avLst/>
          </a:prstGeom>
        </p:spPr>
      </p:pic>
      <p:pic>
        <p:nvPicPr>
          <p:cNvPr id="4" name="Рисунок 3" descr="IMG_600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732240" y="3140968"/>
            <a:ext cx="2281424" cy="3136958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18</Words>
  <Application>Microsoft Office PowerPoint</Application>
  <PresentationFormat>Экран (4:3)</PresentationFormat>
  <Paragraphs>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ira</dc:creator>
  <cp:lastModifiedBy>Admin</cp:lastModifiedBy>
  <cp:revision>132</cp:revision>
  <dcterms:created xsi:type="dcterms:W3CDTF">2014-02-05T16:29:57Z</dcterms:created>
  <dcterms:modified xsi:type="dcterms:W3CDTF">2014-12-21T21:40:32Z</dcterms:modified>
</cp:coreProperties>
</file>