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2902-7CF8-4C96-A490-A83D4ECDBBD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E5EFBC-3DC5-4070-83FB-F07ECFE33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2902-7CF8-4C96-A490-A83D4ECDBBD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FBC-3DC5-4070-83FB-F07ECFE33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2902-7CF8-4C96-A490-A83D4ECDBBD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FBC-3DC5-4070-83FB-F07ECFE33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2902-7CF8-4C96-A490-A83D4ECDBBD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E5EFBC-3DC5-4070-83FB-F07ECFE33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2902-7CF8-4C96-A490-A83D4ECDBBD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FBC-3DC5-4070-83FB-F07ECFE33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2902-7CF8-4C96-A490-A83D4ECDBBD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FBC-3DC5-4070-83FB-F07ECFE33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2902-7CF8-4C96-A490-A83D4ECDBBD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8E5EFBC-3DC5-4070-83FB-F07ECFE33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2902-7CF8-4C96-A490-A83D4ECDBBD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FBC-3DC5-4070-83FB-F07ECFE33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2902-7CF8-4C96-A490-A83D4ECDBBD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FBC-3DC5-4070-83FB-F07ECFE33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2902-7CF8-4C96-A490-A83D4ECDBBD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FBC-3DC5-4070-83FB-F07ECFE33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2902-7CF8-4C96-A490-A83D4ECDBBD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FBC-3DC5-4070-83FB-F07ECFE33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7E2902-7CF8-4C96-A490-A83D4ECDBBD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E5EFBC-3DC5-4070-83FB-F07ECFE33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Инструментальная компьютерная среда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начальном образовании.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528638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Информатизация  процесса  обучения   -  одна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из основных  тенденций  развития 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современного образования. 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Информационная  компетентность 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включается  в число  ведущих 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компетентностей  современного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учителя,  который  должен не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только хорошо  владеть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компьютером, но и  уметь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квалифицированно отбирать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компьютерные программы и материалы,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которые в полной мере соответствуют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содержанию ,  целям  изучения  конкретной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дисциплины,  способствуют  развитию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личности  обучающихся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 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000240"/>
            <a:ext cx="3767743" cy="2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Журнал успешности.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981712" cy="508954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«ЖУ» обеспечивает доступ к базе данных с информацией об обучающихся, их успешности, активности, посещаемости уроков. Успешность оценивается в баллах. Имеется возможность изменять шкалу оценивания (5,12,100 и т.д.). Система выходных форм позволяет заинтересованным лицам (родителям, администрации и т.д.) ознакомиться с учебными достижениями обучающегося.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244" y="3013088"/>
            <a:ext cx="2586474" cy="187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6941359" cy="581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Компьютерная среда позволяет последовательно выстроить, сохранить и воспроизвести подготовленные к уроку материалы.</a:t>
            </a:r>
            <a:endParaRPr lang="ru-RU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8802"/>
            <a:ext cx="8686800" cy="49291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Методический кабинет.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Индивидуальный портфель.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Конструктор медиатеки.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Конструктор уроков.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Конструктор заданий.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Плеер уроков.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Плеер заданий.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Журнал успешности.</a:t>
            </a:r>
          </a:p>
        </p:txBody>
      </p:sp>
      <p:pic>
        <p:nvPicPr>
          <p:cNvPr id="4098" name="Picture 2" descr="C:\Documents and Settings\User\Рабочий стол\1191268972_c4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143248"/>
            <a:ext cx="3398279" cy="33813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Методический кабинет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5214974" cy="521495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«Методический кабинет» содержит нормативные документы, изложение теоретических вопросов предметных методик и практические материалы (конспекты уроков с использованием ИКС, задания для учащихся), подготовленные профессиональными методистами-предметниками.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Учебно-методические материалы структурированы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 основе содержательных линий, соответствующих «обязательному минимуму содержания начального образования».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071678"/>
            <a:ext cx="347465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Индивидуальный портфель.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6000792" cy="55721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Он предназначен для создания и хранения тематического планирования уроков с компьютерной поддержкой. Имеется возможность скопировать в «индивидуальный портфель» готовое планирование по определённой программе и внести в него коррективы в соответствии с конкретными особенностями класса и условиями обучения.          После определения места урока в тематическом плане учитель получает возможность конструировать урок, используя другие модули и инструменты  ИКС.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357430"/>
            <a:ext cx="2368139" cy="242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Конструктор медиатеки.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196290" cy="566105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«КМ» обеспечивает доступ к организованному хранилищу информационных объектов: рисунков, фотографий, текстов, видео- и звуковых файлов, анимационных сюжетов, интерактивных игр.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Компьютерные аналоги традиционных для начальной школы дидактических средств (кассы букв, цифр, картинок и геометрических фигур, образцов начертания букв, наборного полотна с различными объектами, грамматических таблиц) открывают новые возможности для формирования навыков чтения, письма, счёта, вычислений, математических и грамматических знаний и умений.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Преподаватель имеет возможность включить в медиатеку новые объекты, подобранные самостоятельно.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Конструктор уроков.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«КУ» позволяет включить в «электронный» конспект урока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демо-слайды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, тестовые задания, анимационные сюжеты,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 интерактивные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 дидактические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 средства в нужной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 последовательности.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214686"/>
            <a:ext cx="3357586" cy="331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909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Конструктор заданий.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54162"/>
            <a:ext cx="7715304" cy="530383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«КЗ» – инструмент для создания предварительного просмотра и редактирования тестовых заданий, групп заданий и карточек с заданиями. По каждому предмету должны иметься готовые тестовые задания в следующих шаблонах: </a:t>
            </a: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Один из многих.               Кроссворд.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Несколько из многих.      Стрелки.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Ввод слова.                      Карточка.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Сопоставление.               Таблица.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Выделение.                      Да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нет.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Магический квадрат.        Перенести в область.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Потерянная буква.           Исправление ошибок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flipV="1">
            <a:off x="571472" y="585789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flipV="1">
            <a:off x="571472" y="4000504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571472" y="442913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flipV="1">
            <a:off x="571472" y="478632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571472" y="550070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V="1">
            <a:off x="4286248" y="585789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4286248" y="621508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4286248" y="4000504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4286248" y="442913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flipV="1">
            <a:off x="4286248" y="550070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flipV="1">
            <a:off x="4286248" y="514351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V="1">
            <a:off x="4286248" y="478632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flipV="1">
            <a:off x="571472" y="514351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V="1">
            <a:off x="571472" y="621508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Плеер уроков.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6196026" cy="4660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«ПУ» предназначен для демонстрации всех материалов к уроку в заданной последовательности.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Учитель может использовать как самостоятельно созданные, так и представленные уроки.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User\Рабочий стол\school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428868"/>
            <a:ext cx="3571900" cy="23892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Плеер заданий.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    Основной функцией «ПЗ» является воспроизведение готовых и разработанных учителем тестовых заданий. Предусмотрена эмоциональная оценка правильности выполнения в виде реакции героя.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User\Рабочий стол\P12307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786190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547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Инструментальная компьютерная среда в начальном образовании.</vt:lpstr>
      <vt:lpstr>Компьютерная среда позволяет последовательно выстроить, сохранить и воспроизвести подготовленные к уроку материалы.</vt:lpstr>
      <vt:lpstr>Методический кабинет</vt:lpstr>
      <vt:lpstr>Индивидуальный портфель.</vt:lpstr>
      <vt:lpstr>Конструктор медиатеки. </vt:lpstr>
      <vt:lpstr>Конструктор уроков.</vt:lpstr>
      <vt:lpstr>Конструктор заданий. </vt:lpstr>
      <vt:lpstr>Плеер уроков.</vt:lpstr>
      <vt:lpstr>Плеер заданий.</vt:lpstr>
      <vt:lpstr>Журнал успешности.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Инструментальная компьютерная среда в начальном образовании.</dc:title>
  <dc:creator>User</dc:creator>
  <cp:lastModifiedBy>User</cp:lastModifiedBy>
  <cp:revision>18</cp:revision>
  <dcterms:created xsi:type="dcterms:W3CDTF">2011-05-28T13:28:14Z</dcterms:created>
  <dcterms:modified xsi:type="dcterms:W3CDTF">2011-05-31T13:58:00Z</dcterms:modified>
</cp:coreProperties>
</file>