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1" r:id="rId7"/>
    <p:sldId id="277" r:id="rId8"/>
    <p:sldId id="262" r:id="rId9"/>
    <p:sldId id="263" r:id="rId10"/>
    <p:sldId id="260" r:id="rId11"/>
    <p:sldId id="265" r:id="rId12"/>
    <p:sldId id="275" r:id="rId13"/>
    <p:sldId id="269" r:id="rId14"/>
    <p:sldId id="27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E250F-4436-471F-8682-88150B194EEE}" type="datetimeFigureOut">
              <a:rPr lang="ru-RU" smtClean="0"/>
              <a:pPr/>
              <a:t>28.09.2014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B9EDF-A231-47B3-BCD3-5B3621C33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</p:spPr>
        <p:txBody>
          <a:bodyPr/>
          <a:lstStyle/>
          <a:p>
            <a:pPr algn="l"/>
            <a:endParaRPr lang="ru-RU" dirty="0" smtClean="0"/>
          </a:p>
        </p:txBody>
      </p:sp>
      <p:pic>
        <p:nvPicPr>
          <p:cNvPr id="3075" name="Рисунок 2" descr="7bc7d4718540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63" y="1208088"/>
            <a:ext cx="7081837" cy="504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285852" y="214290"/>
            <a:ext cx="6429419" cy="928694"/>
          </a:xfrm>
          <a:prstGeom prst="rect">
            <a:avLst/>
          </a:prstGeom>
          <a:noFill/>
        </p:spPr>
        <p:txBody>
          <a:bodyPr>
            <a:prstTxWarp prst="textChevro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</a:rPr>
              <a:t>Математика</a:t>
            </a:r>
          </a:p>
        </p:txBody>
      </p:sp>
      <p:sp>
        <p:nvSpPr>
          <p:cNvPr id="3077" name="Прямоугольник 6"/>
          <p:cNvSpPr>
            <a:spLocks noChangeArrowheads="1"/>
          </p:cNvSpPr>
          <p:nvPr/>
        </p:nvSpPr>
        <p:spPr bwMode="auto">
          <a:xfrm>
            <a:off x="2286000" y="5429250"/>
            <a:ext cx="6643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endParaRPr lang="ru-RU" b="1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0"/>
            <a:ext cx="9144000" cy="142875"/>
          </a:xfrm>
          <a:prstGeom prst="round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6715125"/>
            <a:ext cx="9144000" cy="142875"/>
          </a:xfrm>
          <a:prstGeom prst="round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0"/>
            <a:ext cx="142875" cy="685800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001125" y="0"/>
            <a:ext cx="142875" cy="685800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>
                <a:solidFill>
                  <a:srgbClr val="002060"/>
                </a:solidFill>
              </a:rPr>
              <a:t/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/>
            </a:r>
            <a:br>
              <a:rPr lang="ru-RU" sz="5400" dirty="0" smtClean="0">
                <a:solidFill>
                  <a:srgbClr val="002060"/>
                </a:solidFill>
              </a:rPr>
            </a:br>
            <a:r>
              <a:rPr lang="ru-RU" sz="5400" dirty="0" smtClean="0">
                <a:solidFill>
                  <a:srgbClr val="002060"/>
                </a:solidFill>
              </a:rPr>
              <a:t>5ч 23 мин + 3ч 46 мин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6286480" y="1857364"/>
            <a:ext cx="3143304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</a:t>
            </a:r>
            <a:r>
              <a:rPr kumimoji="0" lang="ru-RU" sz="19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8ч 69мин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1142976" y="2857496"/>
            <a:ext cx="2928958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=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9ч 09мин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002060"/>
                </a:solidFill>
              </a:rPr>
              <a:t>Самые знаменитые часы мира: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1052513"/>
            <a:ext cx="3240088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525" y="1341438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Самые известные часы в мир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8538" y="3860800"/>
            <a:ext cx="31273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0" y="3429000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/>
              <a:t>Кремлёвские куранты г. Москва.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724525" y="5876925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Биг Бен г. Лондон Великобритания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195513" y="6308725"/>
            <a:ext cx="3382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Часы Театра кукол г. Москва.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86847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3ч 7 мин – 1ч 35 мин =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187мин –  95мин=92 мин=1ч 32 мин 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85720" y="2357430"/>
            <a:ext cx="822960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3ч 7 мин – 1ч 35 мин =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2ч 67 мин – 1ч 35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мин=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1ч 32 мин</a:t>
            </a:r>
            <a:endParaRPr kumimoji="0" lang="ru-RU" sz="4400" b="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785926"/>
            <a:ext cx="3690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.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Развернутая стрелка 4"/>
          <p:cNvSpPr/>
          <p:nvPr/>
        </p:nvSpPr>
        <p:spPr>
          <a:xfrm>
            <a:off x="428596" y="2000240"/>
            <a:ext cx="857256" cy="214314"/>
          </a:xfrm>
          <a:prstGeom prst="utur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1431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60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071942"/>
            <a:ext cx="807249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7030A0"/>
                </a:solidFill>
              </a:rPr>
              <a:t>5ч 23 мин + 3ч 46 мин=8ч 89мин = 9ч 09мин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16" y="2857496"/>
            <a:ext cx="2357454" cy="35004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286116" y="1000108"/>
            <a:ext cx="2357454" cy="1857364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000496" y="214290"/>
            <a:ext cx="857256" cy="785818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29058" y="3143248"/>
            <a:ext cx="928694" cy="118585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8000" dirty="0" smtClean="0">
                <a:sym typeface="Wingdings"/>
              </a:rPr>
              <a:t></a:t>
            </a:r>
            <a:endParaRPr lang="ru-RU" sz="8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C2E2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8FF97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4C3A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B0F0"/>
                </a:solidFill>
              </a:rPr>
              <a:t>На уроке я узнал (а) …</a:t>
            </a:r>
          </a:p>
          <a:p>
            <a:pPr>
              <a:buNone/>
            </a:pPr>
            <a:r>
              <a:rPr lang="ru-RU" sz="4800" dirty="0" smtClean="0">
                <a:solidFill>
                  <a:srgbClr val="00B0F0"/>
                </a:solidFill>
              </a:rPr>
              <a:t>Лучше всего у меня получилось…</a:t>
            </a:r>
            <a:endParaRPr lang="ru-RU" sz="4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My private\Презентации. Шаблоны 2\оформление презентаций\рамочки\94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0638"/>
            <a:ext cx="9144000" cy="6899276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pic>
        <p:nvPicPr>
          <p:cNvPr id="22531" name="Picture 2" descr="D:\My private\картинки\Звонок\звонок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7143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2" descr="D:\My private\картинки\ШКОЛА. 1 СЕНТЯБРЯ (АНИМАЦИИ и КАРТИНКИ)\БОЛЬШОЕ СПАСИБО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6" y="1142984"/>
            <a:ext cx="5405438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14480" y="4786322"/>
            <a:ext cx="6357982" cy="646331"/>
          </a:xfrm>
          <a:prstGeom prst="rect">
            <a:avLst/>
          </a:prstGeom>
          <a:noFill/>
        </p:spPr>
        <p:txBody>
          <a:bodyPr>
            <a:prstTxWarp prst="textWave4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</a:rPr>
              <a:t>за сотрудничество!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42928" cy="642941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В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71736" y="857232"/>
            <a:ext cx="74292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6248" y="857232"/>
            <a:ext cx="74292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noProof="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Р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72198" y="857232"/>
            <a:ext cx="74292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Я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715272" y="857232"/>
            <a:ext cx="74292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Е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2643182"/>
            <a:ext cx="1785918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5030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857356" y="2643182"/>
            <a:ext cx="1714512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7062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14744" y="2643182"/>
            <a:ext cx="1714512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5219</a:t>
            </a: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5500694" y="2643182"/>
            <a:ext cx="1714512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7093</a:t>
            </a: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286644" y="2643182"/>
            <a:ext cx="1714512" cy="642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6129</a:t>
            </a:r>
            <a:endParaRPr kumimoji="0" lang="ru-RU" sz="5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8675 L -0.00156 0.5563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37 0.10756 L -0.28507 0.55864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5 0.12861 L -0.54983 0.556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2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98 0.08675 L 0.14671 0.556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65 -0.00763 L -0.12587 0.55124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642910" y="928670"/>
            <a:ext cx="1071570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год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1785918" y="714356"/>
            <a:ext cx="1428760" cy="488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месяц</a:t>
            </a: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357554" y="928670"/>
            <a:ext cx="1357322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сутки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4857752" y="928670"/>
            <a:ext cx="857256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час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5786446" y="928670"/>
            <a:ext cx="1643074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4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минута</a:t>
            </a:r>
            <a:endParaRPr kumimoji="0" lang="ru-RU" sz="3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7286644" y="928670"/>
            <a:ext cx="1857356" cy="631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400" dirty="0" smtClean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секунда</a:t>
            </a:r>
            <a:endParaRPr kumimoji="0" lang="ru-RU" sz="3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71472" y="1928802"/>
            <a:ext cx="835824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142976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500298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86182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286380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572264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8072462" y="1785926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круглая скобка 23"/>
          <p:cNvSpPr/>
          <p:nvPr/>
        </p:nvSpPr>
        <p:spPr>
          <a:xfrm rot="5400000">
            <a:off x="1456289" y="1829803"/>
            <a:ext cx="802133" cy="1143008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авая круглая скобка 24"/>
          <p:cNvSpPr/>
          <p:nvPr/>
        </p:nvSpPr>
        <p:spPr>
          <a:xfrm rot="5400000">
            <a:off x="2956488" y="1829802"/>
            <a:ext cx="802133" cy="1143009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авая круглая скобка 25"/>
          <p:cNvSpPr/>
          <p:nvPr/>
        </p:nvSpPr>
        <p:spPr>
          <a:xfrm rot="5400000">
            <a:off x="4278091" y="1794086"/>
            <a:ext cx="802132" cy="1214446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авая круглая скобка 26"/>
          <p:cNvSpPr/>
          <p:nvPr/>
        </p:nvSpPr>
        <p:spPr>
          <a:xfrm rot="5400000">
            <a:off x="5698936" y="1801997"/>
            <a:ext cx="802133" cy="1198620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авая круглая скобка 27"/>
          <p:cNvSpPr/>
          <p:nvPr/>
        </p:nvSpPr>
        <p:spPr>
          <a:xfrm rot="5400000">
            <a:off x="7099892" y="1758366"/>
            <a:ext cx="730694" cy="1357322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643042" y="3143248"/>
            <a:ext cx="7858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12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57488" y="3143248"/>
            <a:ext cx="11430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30,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 31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3143248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 24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72132" y="3143248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  </a:t>
            </a:r>
            <a:r>
              <a:rPr lang="ru-RU" sz="4400" b="1" dirty="0" smtClean="0">
                <a:solidFill>
                  <a:srgbClr val="002060"/>
                </a:solidFill>
              </a:rPr>
              <a:t>60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00892" y="3143248"/>
            <a:ext cx="11430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 60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rgbClr val="002060"/>
                </a:solidFill>
              </a:rPr>
              <a:t>Незнайка сочинял стихи о своих друзьях </a:t>
            </a:r>
            <a:r>
              <a:rPr lang="ru-RU" dirty="0">
                <a:solidFill>
                  <a:srgbClr val="00B0F0"/>
                </a:solidFill>
              </a:rPr>
              <a:t>2 минут и 17 секунд</a:t>
            </a:r>
            <a:r>
              <a:rPr lang="ru-RU" dirty="0">
                <a:solidFill>
                  <a:srgbClr val="002060"/>
                </a:solidFill>
              </a:rPr>
              <a:t>. Сколько секунд он занимался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этой </a:t>
            </a:r>
            <a:r>
              <a:rPr lang="ru-RU" dirty="0">
                <a:solidFill>
                  <a:srgbClr val="002060"/>
                </a:solidFill>
              </a:rPr>
              <a:t>трудной работой</a:t>
            </a:r>
            <a:r>
              <a:rPr lang="ru-RU" dirty="0" smtClean="0">
                <a:solidFill>
                  <a:srgbClr val="002060"/>
                </a:solidFill>
              </a:rPr>
              <a:t>?    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j0354420о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214290"/>
            <a:ext cx="1428728" cy="2521921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5786446" y="2071678"/>
            <a:ext cx="1643074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137сек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57390" y="2643182"/>
            <a:ext cx="678661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sz="4000" dirty="0" smtClean="0">
                <a:solidFill>
                  <a:srgbClr val="002060"/>
                </a:solidFill>
              </a:rPr>
              <a:t>Пончик тоже сочинял стихи, но он занимался этой работой </a:t>
            </a:r>
            <a:r>
              <a:rPr lang="ru-RU" sz="4000" b="1" dirty="0" smtClean="0">
                <a:solidFill>
                  <a:srgbClr val="00B0F0"/>
                </a:solidFill>
              </a:rPr>
              <a:t>200</a:t>
            </a:r>
            <a:r>
              <a:rPr lang="ru-RU" sz="4000" dirty="0" smtClean="0">
                <a:solidFill>
                  <a:srgbClr val="002060"/>
                </a:solidFill>
              </a:rPr>
              <a:t> сек. Кто из них быстрее справился с заданием?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5572140"/>
            <a:ext cx="650085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B0F0"/>
                </a:solidFill>
              </a:rPr>
              <a:t>2 мин  17сек </a:t>
            </a:r>
            <a:r>
              <a:rPr lang="ru-RU" sz="4000" b="1" dirty="0" smtClean="0">
                <a:solidFill>
                  <a:srgbClr val="002060"/>
                </a:solidFill>
              </a:rPr>
              <a:t>…</a:t>
            </a:r>
            <a:r>
              <a:rPr lang="ru-RU" sz="4000" b="1" dirty="0" smtClean="0">
                <a:solidFill>
                  <a:srgbClr val="00B0F0"/>
                </a:solidFill>
              </a:rPr>
              <a:t> 200 сек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/>
          </a:p>
        </p:txBody>
      </p:sp>
      <p:pic>
        <p:nvPicPr>
          <p:cNvPr id="2" name="Picture 2" descr="C:\Users\Анастасия\Pictures\0_72b7f_fbf0ef08_XXL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357561"/>
            <a:ext cx="2000264" cy="2897129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28596" y="3786190"/>
            <a:ext cx="64294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43438" y="5500702"/>
            <a:ext cx="17145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357158" y="214290"/>
            <a:ext cx="8501122" cy="5143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7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Найди значения выражений</a:t>
            </a:r>
            <a:r>
              <a:rPr kumimoji="0" lang="ru-RU" sz="4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9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50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5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12ч 30 мин – 9ч 10 мин =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5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3ч 7 мин – 1ч 35 мин =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6357950" y="2285992"/>
            <a:ext cx="27860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3ч 20 мин</a:t>
            </a:r>
          </a:p>
        </p:txBody>
      </p:sp>
      <p:pic>
        <p:nvPicPr>
          <p:cNvPr id="8" name="Рисунок 7" descr="j0354420о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8082" y="4286256"/>
            <a:ext cx="1071570" cy="1891483"/>
          </a:xfrm>
          <a:prstGeom prst="rect">
            <a:avLst/>
          </a:prstGeom>
        </p:spPr>
      </p:pic>
      <p:pic>
        <p:nvPicPr>
          <p:cNvPr id="9" name="Picture 2" descr="C:\Users\Анастасия\Pictures\0_72b7f_fbf0ef08_XXL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214422"/>
            <a:ext cx="1000132" cy="144856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428596" y="1357298"/>
            <a:ext cx="28575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428868"/>
            <a:ext cx="8643998" cy="201135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Цель: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F0"/>
                </a:solidFill>
              </a:rPr>
              <a:t>научиться       . . .           и         </a:t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          . . .                   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000496" y="2500306"/>
            <a:ext cx="32861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вычитать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1538" y="3357562"/>
            <a:ext cx="3071834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складывать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6248" y="3357562"/>
            <a:ext cx="4857752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е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диницы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времени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20" y="4429132"/>
            <a:ext cx="8643998" cy="2011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Тема: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Вычитание и сложение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единиц времени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>
          <a:xfrm>
            <a:off x="285720" y="642918"/>
            <a:ext cx="8501122" cy="17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5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3ч 7 мин – 1ч 35 мин = ?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6" descr="school217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0856" t="30040" r="26070"/>
          <a:stretch>
            <a:fillRect/>
          </a:stretch>
        </p:blipFill>
        <p:spPr bwMode="auto">
          <a:xfrm>
            <a:off x="6643702" y="285728"/>
            <a:ext cx="1571636" cy="2153009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737"/>
            <a:ext cx="84296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3ч 7 мин – 1ч 35 мин =</a:t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ru-RU" sz="4800" dirty="0" smtClean="0">
                <a:solidFill>
                  <a:srgbClr val="0070C0"/>
                </a:solidFill>
              </a:rPr>
              <a:t>187 мин –  95 мин = 92 мин =  =</a:t>
            </a:r>
            <a:r>
              <a:rPr lang="ru-RU" sz="4800" u="sng" dirty="0" smtClean="0">
                <a:solidFill>
                  <a:srgbClr val="0070C0"/>
                </a:solidFill>
              </a:rPr>
              <a:t>1ч 32 мин </a:t>
            </a:r>
            <a:endParaRPr lang="ru-RU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428604"/>
            <a:ext cx="6858048" cy="62151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ФИЗМИНУТКА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(Руки на поясе, наклоны вправо, влево)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Кто там ходит </a:t>
            </a:r>
            <a:r>
              <a:rPr lang="ru-RU" sz="2800" dirty="0" err="1" smtClean="0">
                <a:solidFill>
                  <a:srgbClr val="002060"/>
                </a:solidFill>
              </a:rPr>
              <a:t>влево-вправо</a:t>
            </a:r>
            <a:r>
              <a:rPr lang="ru-RU" sz="2800" dirty="0" smtClean="0">
                <a:solidFill>
                  <a:srgbClr val="002060"/>
                </a:solidFill>
              </a:rPr>
              <a:t>?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Это маятник в часах.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Он работает исправно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И твердит: «Тик-так, тик-так».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(Ходьба на месте)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А часы идут, идут,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Не спешат, не отстают.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Мы без них не будем знать,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Что уже пора вставать.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(Сесть за парты)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А теперь пора нам, братцы,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За работу приниматься.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32" name="Picture 8" descr="C:\Users\Анастасия\Pictures\time (39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8"/>
            <a:ext cx="2143140" cy="4200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797172"/>
          </a:xfrm>
        </p:spPr>
        <p:txBody>
          <a:bodyPr>
            <a:normAutofit/>
          </a:bodyPr>
          <a:lstStyle/>
          <a:p>
            <a:pPr algn="l"/>
            <a:r>
              <a:rPr lang="ru-RU" sz="5400" dirty="0" smtClean="0">
                <a:solidFill>
                  <a:srgbClr val="0070C0"/>
                </a:solidFill>
              </a:rPr>
              <a:t>3ч 7 мин – 1ч 35 мин =</a:t>
            </a:r>
            <a:br>
              <a:rPr lang="ru-RU" sz="5400" dirty="0" smtClean="0">
                <a:solidFill>
                  <a:srgbClr val="0070C0"/>
                </a:solidFill>
              </a:rPr>
            </a:br>
            <a:r>
              <a:rPr lang="ru-RU" sz="5400" dirty="0" smtClean="0">
                <a:solidFill>
                  <a:srgbClr val="0070C0"/>
                </a:solidFill>
              </a:rPr>
              <a:t>187 мин –  95 мин = 92 мин =  =</a:t>
            </a:r>
            <a:r>
              <a:rPr lang="ru-RU" sz="5400" u="sng" dirty="0" smtClean="0">
                <a:solidFill>
                  <a:srgbClr val="0070C0"/>
                </a:solidFill>
              </a:rPr>
              <a:t>1ч 32 мин </a:t>
            </a:r>
            <a:endParaRPr lang="ru-RU" sz="5400" u="sng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4282" y="3500438"/>
            <a:ext cx="8229600" cy="2500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3ч 7 мин – 1ч 35 мин =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2ч 67 мин – 1ч 35 мин =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= </a:t>
            </a:r>
            <a:r>
              <a:rPr lang="ru-RU" sz="5400" u="sng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1ч 32 мин</a:t>
            </a:r>
            <a:endParaRPr kumimoji="0" lang="ru-RU" sz="5400" b="0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928934"/>
            <a:ext cx="3690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.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5" name="Развернутая стрелка 4"/>
          <p:cNvSpPr/>
          <p:nvPr/>
        </p:nvSpPr>
        <p:spPr>
          <a:xfrm>
            <a:off x="428596" y="3214686"/>
            <a:ext cx="857256" cy="214314"/>
          </a:xfrm>
          <a:prstGeom prst="utur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335756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60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223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В</vt:lpstr>
      <vt:lpstr>Презентация PowerPoint</vt:lpstr>
      <vt:lpstr>Незнайка сочинял стихи о своих друзьях 2 минут и 17 секунд. Сколько секунд он занимался  этой трудной работой?     </vt:lpstr>
      <vt:lpstr>Презентация PowerPoint</vt:lpstr>
      <vt:lpstr>Цель: научиться       . . .           и                    . . .                    </vt:lpstr>
      <vt:lpstr>Презентация PowerPoint</vt:lpstr>
      <vt:lpstr>ФИЗМИНУТКА (Руки на поясе, наклоны вправо, влево) Кто там ходит влево-вправо? Это маятник в часах. Он работает исправно И твердит: «Тик-так, тик-так». (Ходьба на месте) А часы идут, идут, Не спешат, не отстают. Мы без них не будем знать, Что уже пора вставать. (Сесть за парты) А теперь пора нам, братцы, За работу приниматься. </vt:lpstr>
      <vt:lpstr>3ч 7 мин – 1ч 35 мин = 187 мин –  95 мин = 92 мин =  =1ч 32 мин </vt:lpstr>
      <vt:lpstr>  5ч 23 мин + 3ч 46 мин </vt:lpstr>
      <vt:lpstr>Самые знаменитые часы мира:</vt:lpstr>
      <vt:lpstr>3ч 7 мин – 1ч 35 мин = 187мин –  95мин=92 мин=1ч 32 мин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</dc:title>
  <dc:creator>Анастасия</dc:creator>
  <cp:lastModifiedBy>Пользователь - 1</cp:lastModifiedBy>
  <cp:revision>73</cp:revision>
  <dcterms:created xsi:type="dcterms:W3CDTF">2012-12-09T15:23:39Z</dcterms:created>
  <dcterms:modified xsi:type="dcterms:W3CDTF">2014-09-28T12:36:05Z</dcterms:modified>
</cp:coreProperties>
</file>