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0" r:id="rId4"/>
    <p:sldId id="261" r:id="rId5"/>
    <p:sldId id="262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1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3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2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0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6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6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5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6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5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763E-9FFB-47C9-88AF-8BB9B937C173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6A91-E43D-4E22-85EF-4B6C7C9E83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3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82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98614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МКОУ «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Паликская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средняя общеобразовательная школа №2»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Урок математики в 3 классе по теме: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4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ea typeface="Times New Roman"/>
                        </a:rPr>
                        <a:t> «Деление с остатком»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6600" b="1" dirty="0" smtClean="0"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6600" b="1" dirty="0" smtClean="0"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Times New Roman"/>
                        </a:rPr>
                        <a:t>Учитель :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Times New Roman"/>
                        </a:rPr>
                        <a:t>Надуваева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Times New Roman"/>
                        </a:rPr>
                        <a:t> Е.И.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Times New Roman"/>
                        </a:rPr>
                        <a:t>2014г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19517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06868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Число ног у паука умножить на количество пальцев на руке у человека.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dreamworlds.ru/uploads/posts/2009-07/1248509952_007-0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3"/>
            <a:ext cx="3310136" cy="331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agorlenok.ru/articles/4b7d2b75015e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08920"/>
            <a:ext cx="3166120" cy="316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7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82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99121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Количество месяцев в году умножить на число голов Змея Горыныча.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im7-tub-ru.yandex.net/i?id=108509003-3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2896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.fraza.ua/images/2013/03/24/577509_473947762677515_767322834_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8"/>
          <a:stretch/>
        </p:blipFill>
        <p:spPr bwMode="auto">
          <a:xfrm>
            <a:off x="323528" y="3645024"/>
            <a:ext cx="4365134" cy="294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82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86946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Любимую оценку ученика умножить на самое маленькое двузначное число.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http://micah.typepad.com/dogears_wrinkles/images/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89137"/>
            <a:ext cx="2448272" cy="317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.bp.blogspot.com/-fv3sjV5nUMc/TeCQL5TUGwI/AAAAAAAABwU/axHWSRp-ZIw/s1600/10%2Bnumber%2Bcoloring%2Bp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2664296" cy="319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82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14263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Число попугаев в мультфильме умножить на порядковый номер самого короткого в году месяца.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00" name="Picture 4" descr="http://img.bibo.kz/?56266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2664296" cy="2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://content.foto.mail.ru/mail/frolova2911/_answers/i-258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2" t="30852" r="2132" b="-6567"/>
          <a:stretch/>
        </p:blipFill>
        <p:spPr bwMode="auto">
          <a:xfrm>
            <a:off x="3563888" y="3665653"/>
            <a:ext cx="5181600" cy="294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82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99475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 рыбы с усами 3 зуба  умножить на число гномов у Белоснежки.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http://www.rybproekt.ru/stat/rybobject/som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34766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ages.rusbook.net/prds/%D0%9A%D0%BD%D0%B8%D0%B6%D0%BA%D0%B8-%D0%BF%D0%B8%D1%89%D0%B0%D0%BB%D0%BA%D0%B8-6256/448587/448587-14-136433.jpg.ashx?w=290&amp;h=370&amp;c=3479&amp;pid=448587&amp;sc=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3" t="20236" r="16423" b="17651"/>
          <a:stretch/>
        </p:blipFill>
        <p:spPr bwMode="auto">
          <a:xfrm>
            <a:off x="5436096" y="2750093"/>
            <a:ext cx="3498816" cy="406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8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alex\Desktop\76152109_4430777_1dbd02ee1bb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87050"/>
              </p:ext>
            </p:extLst>
          </p:nvPr>
        </p:nvGraphicFramePr>
        <p:xfrm>
          <a:off x="457200" y="3116421"/>
          <a:ext cx="8229600" cy="213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49082"/>
              </p:ext>
            </p:extLst>
          </p:nvPr>
        </p:nvGraphicFramePr>
        <p:xfrm>
          <a:off x="457200" y="188640"/>
          <a:ext cx="8229600" cy="62646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Половину рубля уменьшить в число хвостов у 10 котов. </a:t>
                      </a:r>
                      <a:endParaRPr kumimoji="0" lang="ru-RU" sz="4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http://im2-tub-ru.yandex.net/i?id=315235963-01-72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8" t="14048" r="12437" b="19042"/>
          <a:stretch/>
        </p:blipFill>
        <p:spPr bwMode="auto">
          <a:xfrm>
            <a:off x="3558446" y="3442442"/>
            <a:ext cx="1959784" cy="185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8" t="10007"/>
          <a:stretch/>
        </p:blipFill>
        <p:spPr bwMode="auto">
          <a:xfrm>
            <a:off x="5608366" y="2137677"/>
            <a:ext cx="1753272" cy="125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8"/>
          <a:stretch/>
        </p:blipFill>
        <p:spPr bwMode="auto">
          <a:xfrm>
            <a:off x="7316931" y="2733674"/>
            <a:ext cx="1767311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1"/>
          <a:stretch/>
        </p:blipFill>
        <p:spPr bwMode="auto">
          <a:xfrm>
            <a:off x="7321915" y="4365104"/>
            <a:ext cx="1762327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/>
          <a:stretch/>
        </p:blipFill>
        <p:spPr bwMode="auto">
          <a:xfrm>
            <a:off x="3655945" y="5401989"/>
            <a:ext cx="1764787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6"/>
          <a:stretch/>
        </p:blipFill>
        <p:spPr bwMode="auto">
          <a:xfrm>
            <a:off x="5576790" y="5341681"/>
            <a:ext cx="1740141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1"/>
          <a:stretch/>
        </p:blipFill>
        <p:spPr bwMode="auto">
          <a:xfrm>
            <a:off x="1873449" y="5390901"/>
            <a:ext cx="1729552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7"/>
          <a:stretch/>
        </p:blipFill>
        <p:spPr bwMode="auto">
          <a:xfrm>
            <a:off x="27384" y="4124325"/>
            <a:ext cx="1786948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1" t="11802" r="21811" b="-11802"/>
          <a:stretch/>
        </p:blipFill>
        <p:spPr bwMode="auto">
          <a:xfrm>
            <a:off x="1763400" y="2220475"/>
            <a:ext cx="1832108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9" t="10689" r="7158"/>
          <a:stretch/>
        </p:blipFill>
        <p:spPr bwMode="auto">
          <a:xfrm>
            <a:off x="3799233" y="2196108"/>
            <a:ext cx="1694429" cy="12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http://zoompix.ru/photo/11/risunok_kot_glaza_hvost_lezhit_pre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/>
          <a:stretch/>
        </p:blipFill>
        <p:spPr bwMode="auto">
          <a:xfrm>
            <a:off x="114210" y="2693839"/>
            <a:ext cx="1759239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29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11</cp:revision>
  <dcterms:created xsi:type="dcterms:W3CDTF">2014-02-03T18:38:00Z</dcterms:created>
  <dcterms:modified xsi:type="dcterms:W3CDTF">2014-09-30T16:59:38Z</dcterms:modified>
</cp:coreProperties>
</file>