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6B7C280-669B-483B-A20B-0441041A0B4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344F4C-A1BA-4B4D-9511-30BE85353DDC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B8DF1D-7815-42A0-99E3-6EA07A58DB16}" type="slidenum">
              <a:rPr lang="ru-RU"/>
              <a:pPr/>
              <a:t>14</a:t>
            </a:fld>
            <a:endParaRPr lang="ru-RU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28B47F-D07D-4297-8902-FE1A3CADF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3C286A-47D2-457E-9AFD-6F6750E55B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9FE698-041E-42ED-811A-1E804948A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7BD219-84DA-4F54-8F02-10B63BE433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9F0D0C-3154-4FCF-8C3A-07A1EB77A5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FFD6EA-926C-4691-A743-DA0BB6570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98E4B5-8D7C-432A-917A-1423342D95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363DE9-05D8-4490-8314-50D585247E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B776EC-7932-4F33-9A76-27FA9B47E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FAF694-FF3A-43BF-8783-20D22F0C26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A2CCFE-9D2E-4F9F-B9FD-ED632DF630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CD46703-0955-41D1-B1B9-0608025BAD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896" y="827509"/>
            <a:ext cx="7560840" cy="18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5936" y="1547589"/>
            <a:ext cx="6085585" cy="3670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Подготовка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мониторингу по математике</a:t>
            </a:r>
          </a:p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класс</a:t>
            </a:r>
          </a:p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2013-2014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8144" y="0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7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0381"/>
            <a:ext cx="10080625" cy="730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Сумма каких чисел равна 4?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1: ____________________________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2: ____________________________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3: ____________________________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4: ____________________________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5: ____________________________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0112" y="1403573"/>
            <a:ext cx="568863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1+1+1+1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2120" y="2627709"/>
            <a:ext cx="568863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2+2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2120" y="3923853"/>
            <a:ext cx="568863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1+3 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2120" y="5147989"/>
            <a:ext cx="568863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2+1+1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0112" y="6322413"/>
            <a:ext cx="568863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4+0 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-1"/>
            <a:ext cx="9432800" cy="755967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76" y="755501"/>
            <a:ext cx="9217024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Иры 8 наклеек, а у Наташи 10. На сколько наклеек у  Наташи больше?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8144" y="251445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8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59757"/>
            <a:ext cx="9648824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47824" y="4571925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616376" y="4499917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024088" y="4499917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992640" y="4499917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Умножение 9"/>
          <p:cNvSpPr/>
          <p:nvPr/>
        </p:nvSpPr>
        <p:spPr bwMode="auto">
          <a:xfrm>
            <a:off x="3168104" y="4571925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-1"/>
            <a:ext cx="9432800" cy="755967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768" y="179437"/>
            <a:ext cx="9289032" cy="3240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Игорь решил купить машинку за 4 рубля. Какой монетой он сможет расплатиться и сколько рублей он получит на сдачу?  Запиши решение и ответ.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http://img15.nnm.me/b/1/6/6/a/a390f40f1cda9941b7c7f8c4f16_prev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784" y="3347789"/>
            <a:ext cx="2448272" cy="2448273"/>
          </a:xfrm>
          <a:prstGeom prst="rect">
            <a:avLst/>
          </a:prstGeom>
          <a:noFill/>
        </p:spPr>
      </p:pic>
      <p:pic>
        <p:nvPicPr>
          <p:cNvPr id="32772" name="Picture 4" descr="http://coins.lave.ru/scan/19981226m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5" t="2144" r="4933" b="3528"/>
          <a:stretch>
            <a:fillRect/>
          </a:stretch>
        </p:blipFill>
        <p:spPr bwMode="auto">
          <a:xfrm>
            <a:off x="2880072" y="3419797"/>
            <a:ext cx="2160240" cy="2112235"/>
          </a:xfrm>
          <a:prstGeom prst="ellipse">
            <a:avLst/>
          </a:prstGeom>
          <a:noFill/>
        </p:spPr>
      </p:pic>
      <p:pic>
        <p:nvPicPr>
          <p:cNvPr id="32774" name="Picture 6" descr="http://kolyan.net/uploads/posts/2009-11/1258353968_podborka_732_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336" y="3563813"/>
            <a:ext cx="1872208" cy="1872208"/>
          </a:xfrm>
          <a:prstGeom prst="rect">
            <a:avLst/>
          </a:prstGeom>
          <a:noFill/>
        </p:spPr>
      </p:pic>
      <p:pic>
        <p:nvPicPr>
          <p:cNvPr id="32776" name="Picture 8" descr="http://www.gusr.ru/news/images/136611337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2560" y="3563813"/>
            <a:ext cx="2016224" cy="201622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5776" y="5868069"/>
          <a:ext cx="7920883" cy="15121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5896"/>
                <a:gridCol w="565896"/>
                <a:gridCol w="564235"/>
                <a:gridCol w="565896"/>
                <a:gridCol w="565896"/>
                <a:gridCol w="565896"/>
                <a:gridCol w="565896"/>
                <a:gridCol w="565896"/>
                <a:gridCol w="565896"/>
                <a:gridCol w="565896"/>
                <a:gridCol w="565896"/>
                <a:gridCol w="565896"/>
                <a:gridCol w="565896"/>
                <a:gridCol w="565896"/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724053"/>
            <a:ext cx="6768752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– 4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6(руб.) 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776" y="6694502"/>
            <a:ext cx="6768752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5 -  4 =1(руб.) 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-1" y="-1"/>
            <a:ext cx="10080625" cy="755967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424688" y="4355901"/>
            <a:ext cx="1512000" cy="151216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 12</a:t>
            </a:r>
          </a:p>
        </p:txBody>
      </p:sp>
      <p:sp>
        <p:nvSpPr>
          <p:cNvPr id="4" name="Правильный пятиугольник 3"/>
          <p:cNvSpPr/>
          <p:nvPr/>
        </p:nvSpPr>
        <p:spPr bwMode="auto">
          <a:xfrm>
            <a:off x="2952080" y="2483693"/>
            <a:ext cx="1584176" cy="1440160"/>
          </a:xfrm>
          <a:prstGeom prst="pent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3</a:t>
            </a:r>
          </a:p>
        </p:txBody>
      </p:sp>
      <p:sp>
        <p:nvSpPr>
          <p:cNvPr id="5" name="Куб 4"/>
          <p:cNvSpPr/>
          <p:nvPr/>
        </p:nvSpPr>
        <p:spPr bwMode="auto">
          <a:xfrm>
            <a:off x="1799952" y="4139877"/>
            <a:ext cx="1368152" cy="1512168"/>
          </a:xfrm>
          <a:prstGeom prst="cub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8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 bwMode="auto">
          <a:xfrm>
            <a:off x="215776" y="4139877"/>
            <a:ext cx="1634480" cy="1634480"/>
          </a:xfrm>
          <a:prstGeom prst="rt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7</a:t>
            </a:r>
          </a:p>
        </p:txBody>
      </p:sp>
      <p:sp>
        <p:nvSpPr>
          <p:cNvPr id="7" name="Цилиндр 6"/>
          <p:cNvSpPr/>
          <p:nvPr/>
        </p:nvSpPr>
        <p:spPr bwMode="auto">
          <a:xfrm>
            <a:off x="7056536" y="4283893"/>
            <a:ext cx="1274440" cy="1584176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11</a:t>
            </a:r>
          </a:p>
        </p:txBody>
      </p:sp>
      <p:sp>
        <p:nvSpPr>
          <p:cNvPr id="8" name="Равнобедренный треугольник 7"/>
          <p:cNvSpPr/>
          <p:nvPr/>
        </p:nvSpPr>
        <p:spPr bwMode="auto">
          <a:xfrm>
            <a:off x="0" y="2483693"/>
            <a:ext cx="1492752" cy="1368152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1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312120" y="4067869"/>
            <a:ext cx="1800200" cy="1800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 9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1799952" y="2483693"/>
            <a:ext cx="936104" cy="1584176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2</a:t>
            </a:r>
          </a:p>
        </p:txBody>
      </p:sp>
      <p:sp>
        <p:nvSpPr>
          <p:cNvPr id="11" name="Блок-схема: карточка 10"/>
          <p:cNvSpPr/>
          <p:nvPr/>
        </p:nvSpPr>
        <p:spPr bwMode="auto">
          <a:xfrm>
            <a:off x="5184328" y="4211885"/>
            <a:ext cx="1728192" cy="1512168"/>
          </a:xfrm>
          <a:prstGeom prst="flowChartPunchedCar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10</a:t>
            </a:r>
          </a:p>
        </p:txBody>
      </p:sp>
      <p:sp>
        <p:nvSpPr>
          <p:cNvPr id="12" name="Блок-схема: сортировка 11"/>
          <p:cNvSpPr/>
          <p:nvPr/>
        </p:nvSpPr>
        <p:spPr bwMode="auto">
          <a:xfrm>
            <a:off x="8712473" y="2195661"/>
            <a:ext cx="1368152" cy="2016224"/>
          </a:xfrm>
          <a:prstGeom prst="flowChartSort">
            <a:avLst/>
          </a:prstGeom>
          <a:solidFill>
            <a:srgbClr val="00B8FF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6</a:t>
            </a:r>
          </a:p>
        </p:txBody>
      </p:sp>
      <p:sp>
        <p:nvSpPr>
          <p:cNvPr id="13" name="Блок-схема: ссылка на другую страницу 12"/>
          <p:cNvSpPr/>
          <p:nvPr/>
        </p:nvSpPr>
        <p:spPr bwMode="auto">
          <a:xfrm>
            <a:off x="4824288" y="2699717"/>
            <a:ext cx="1728192" cy="1476744"/>
          </a:xfrm>
          <a:prstGeom prst="flowChartOffpage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  4</a:t>
            </a:r>
          </a:p>
        </p:txBody>
      </p:sp>
      <p:sp>
        <p:nvSpPr>
          <p:cNvPr id="14" name="Блок-схема: данные 13"/>
          <p:cNvSpPr/>
          <p:nvPr/>
        </p:nvSpPr>
        <p:spPr bwMode="auto">
          <a:xfrm>
            <a:off x="6696496" y="2555701"/>
            <a:ext cx="2066528" cy="1512168"/>
          </a:xfrm>
          <a:prstGeom prst="flowChartInputOutp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76216" y="6780359"/>
            <a:ext cx="4824334" cy="779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Пятиугольники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792" y="6780359"/>
            <a:ext cx="1906163" cy="779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008311" cy="779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Четырёхугольники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72623" y="539477"/>
            <a:ext cx="4408002" cy="779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Треугольники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Разбейте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фигуры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группы</a:t>
            </a: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4332E-6 -1.62117E-6 L 0.54015 -0.195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312E-6 -1.33557E-6 L -0.0891 0.40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247E-6 -1.52457E-6 L 0.10721 0.40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73E-6 -9.02982E-7 L 0.09997 0.378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67E-7 -1.23898E-6 L -0.65948 -0.25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37E-6 -1.52457E-6 L -0.66042 -0.238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446E-6 3.11214E-6 L 0.72591 -0.4317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796E-6 3.14154E-6 L -0.12484 0.176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312E-6 3.14154E-6 L 0.29282 0.176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436E-6 3.52373E-6 L -0.48205 -0.519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 bwMode="auto">
          <a:xfrm>
            <a:off x="-1" y="-1"/>
            <a:ext cx="10080625" cy="755967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432799" cy="169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Сергей спросил у одноклассников, какие фрукты они любят?</a:t>
            </a:r>
          </a:p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он записал в таблицу.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3808" y="1619597"/>
          <a:ext cx="871296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2"/>
                <a:gridCol w="2904322"/>
                <a:gridCol w="2904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Фрукты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Мальчики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Девочки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Апельсины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Груши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-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Яблоки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8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Бананы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Киви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-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508029"/>
            <a:ext cx="478855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Ответьте  на вопросы: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219997"/>
            <a:ext cx="10080625" cy="1351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фрукты больше всего любят все дети?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768" y="2123653"/>
            <a:ext cx="720080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16776" y="2771725"/>
            <a:ext cx="720080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16776" y="3419797"/>
            <a:ext cx="1079872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16776" y="4067869"/>
            <a:ext cx="720080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44768" y="4715941"/>
            <a:ext cx="720080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72125"/>
            <a:ext cx="2844048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Апельсины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80072" y="6372125"/>
            <a:ext cx="1874296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Яблоки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0272" y="6372125"/>
            <a:ext cx="198163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Бананы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6496" y="6300117"/>
            <a:ext cx="1444626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Киви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91840" y="6983675"/>
            <a:ext cx="576000" cy="576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168104" y="6983675"/>
            <a:ext cx="576000" cy="576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112320" y="6983675"/>
            <a:ext cx="576000" cy="576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128544" y="6983675"/>
            <a:ext cx="576000" cy="576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4" name="Умножение 23"/>
          <p:cNvSpPr/>
          <p:nvPr/>
        </p:nvSpPr>
        <p:spPr bwMode="auto">
          <a:xfrm>
            <a:off x="3096096" y="6839675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292005"/>
            <a:ext cx="10080625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фрукты девочки любят также, как мальчики любят бананы?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08663" y="6300117"/>
            <a:ext cx="1871961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Груши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84728" y="6983675"/>
            <a:ext cx="576000" cy="576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8" name="Умножение 27"/>
          <p:cNvSpPr/>
          <p:nvPr/>
        </p:nvSpPr>
        <p:spPr bwMode="auto">
          <a:xfrm>
            <a:off x="8712720" y="6839675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/>
      <p:bldP spid="26" grpId="0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-1" y="-1"/>
            <a:ext cx="10080625" cy="755967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0080625" cy="42142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Мама купила 1 десяток яиц. Папа съел на завтрак яичницу из трёх яиц, а  сын сварил себе 1 яйцо. Сколько яиц съели на завтрак?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Запишите решение и ответ.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6408464" y="2771725"/>
            <a:ext cx="28083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143768" y="3419797"/>
            <a:ext cx="23762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0" y="1403573"/>
            <a:ext cx="151216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143768" y="2123653"/>
            <a:ext cx="345638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4608264" y="2051645"/>
            <a:ext cx="115212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215776" y="2843733"/>
            <a:ext cx="172819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Прямоугольник 18"/>
          <p:cNvSpPr/>
          <p:nvPr/>
        </p:nvSpPr>
        <p:spPr>
          <a:xfrm>
            <a:off x="1367904" y="4571925"/>
            <a:ext cx="6768752" cy="9510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3+1=4(яйца) 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484784"/>
            <a:ext cx="8229600" cy="3096344"/>
          </a:xfrm>
          <a:prstGeom prst="rect">
            <a:avLst/>
          </a:prstGeom>
        </p:spPr>
        <p:txBody>
          <a:bodyPr lIns="45720" rIns="45720"/>
          <a:lstStyle/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400" b="1" i="1" dirty="0" smtClean="0">
                <a:ln/>
                <a:solidFill>
                  <a:srgbClr val="00B0F0"/>
                </a:solidFill>
                <a:latin typeface="Monotype Corsiva" pitchFamily="66" charset="0"/>
              </a:rPr>
              <a:t>Презентацию  составила </a:t>
            </a:r>
            <a:endParaRPr lang="ru-RU" sz="4400" b="1" i="1" dirty="0" smtClean="0">
              <a:ln/>
              <a:solidFill>
                <a:srgbClr val="00B0F0"/>
              </a:solidFill>
              <a:latin typeface="Monotype Corsiva" pitchFamily="66" charset="0"/>
            </a:endParaRP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400" b="1" dirty="0" err="1" smtClean="0">
                <a:solidFill>
                  <a:srgbClr val="00B0F0"/>
                </a:solidFill>
                <a:latin typeface="Monotype Corsiva" pitchFamily="66" charset="0"/>
              </a:rPr>
              <a:t>Мухачева</a:t>
            </a:r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  </a:t>
            </a:r>
            <a:r>
              <a:rPr lang="ru-RU" sz="4400" b="1" dirty="0">
                <a:solidFill>
                  <a:srgbClr val="00B0F0"/>
                </a:solidFill>
                <a:latin typeface="Monotype Corsiva" pitchFamily="66" charset="0"/>
              </a:rPr>
              <a:t>Юлия  Вячеславовна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400" b="1" dirty="0">
                <a:solidFill>
                  <a:srgbClr val="00B0F0"/>
                </a:solidFill>
                <a:latin typeface="Monotype Corsiva" pitchFamily="66" charset="0"/>
              </a:rPr>
              <a:t>учитель начальных классов 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ГБОУ  </a:t>
            </a:r>
            <a:r>
              <a:rPr lang="ru-RU" sz="4400" b="1" dirty="0">
                <a:solidFill>
                  <a:srgbClr val="00B0F0"/>
                </a:solidFill>
                <a:latin typeface="Monotype Corsiva" pitchFamily="66" charset="0"/>
              </a:rPr>
              <a:t>СОШ  №1055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400" b="1" dirty="0">
                <a:solidFill>
                  <a:srgbClr val="00B0F0"/>
                </a:solidFill>
                <a:latin typeface="Monotype Corsiva" pitchFamily="66" charset="0"/>
              </a:rPr>
              <a:t>г. </a:t>
            </a:r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Москвы</a:t>
            </a:r>
            <a:endParaRPr lang="ru-RU" sz="44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528144" y="251445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1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511920" y="899517"/>
            <a:ext cx="6840760" cy="374441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240112" y="3563813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4536256" y="3923853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5688384" y="3491805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9360625" y="3707829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287784" y="827509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9360625" y="611485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9360625" y="2051645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287784" y="2267669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575816" y="3347789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cxnSp>
        <p:nvCxnSpPr>
          <p:cNvPr id="39" name="Прямая со стрелкой 38"/>
          <p:cNvCxnSpPr>
            <a:stCxn id="33" idx="6"/>
          </p:cNvCxnSpPr>
          <p:nvPr/>
        </p:nvCxnSpPr>
        <p:spPr bwMode="auto">
          <a:xfrm>
            <a:off x="1007784" y="1187509"/>
            <a:ext cx="1152208" cy="5761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1007864" y="2699717"/>
            <a:ext cx="1008112" cy="720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Прямая со стрелкой 41"/>
          <p:cNvCxnSpPr/>
          <p:nvPr/>
        </p:nvCxnSpPr>
        <p:spPr bwMode="auto">
          <a:xfrm flipV="1">
            <a:off x="1295896" y="3491805"/>
            <a:ext cx="936104" cy="2880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 bwMode="auto">
          <a:xfrm flipV="1">
            <a:off x="3744168" y="2699717"/>
            <a:ext cx="720080" cy="9361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Прямая со стрелкой 45"/>
          <p:cNvCxnSpPr/>
          <p:nvPr/>
        </p:nvCxnSpPr>
        <p:spPr bwMode="auto">
          <a:xfrm flipV="1">
            <a:off x="4968304" y="3419797"/>
            <a:ext cx="0" cy="5040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 flipH="1" flipV="1">
            <a:off x="5328344" y="1763613"/>
            <a:ext cx="1080120" cy="20882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 flipH="1">
            <a:off x="7200552" y="1043533"/>
            <a:ext cx="2160320" cy="2880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/>
          <p:nvPr/>
        </p:nvCxnSpPr>
        <p:spPr bwMode="auto">
          <a:xfrm flipH="1">
            <a:off x="7560592" y="2411685"/>
            <a:ext cx="180028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/>
          <p:nvPr/>
        </p:nvCxnSpPr>
        <p:spPr bwMode="auto">
          <a:xfrm flipH="1" flipV="1">
            <a:off x="7416576" y="3419797"/>
            <a:ext cx="1944296" cy="720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Прямоугольник 57"/>
          <p:cNvSpPr/>
          <p:nvPr/>
        </p:nvSpPr>
        <p:spPr>
          <a:xfrm>
            <a:off x="2232000" y="1115541"/>
            <a:ext cx="1040670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73993" y="2195661"/>
            <a:ext cx="612668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32000" y="3059757"/>
            <a:ext cx="1040670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08464" y="2915741"/>
            <a:ext cx="1040670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480472" y="1835621"/>
            <a:ext cx="1040670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20432" y="971525"/>
            <a:ext cx="1040670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92240" y="899517"/>
            <a:ext cx="1040670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534233" y="1691605"/>
            <a:ext cx="612668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92240" y="2483693"/>
            <a:ext cx="1040670" cy="9510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1800" y="5147989"/>
            <a:ext cx="8928992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из чисел меньше 12?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Отметьте крестиком.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Умножение 68"/>
          <p:cNvSpPr/>
          <p:nvPr/>
        </p:nvSpPr>
        <p:spPr bwMode="auto">
          <a:xfrm>
            <a:off x="359792" y="2267669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0" name="Умножение 69"/>
          <p:cNvSpPr/>
          <p:nvPr/>
        </p:nvSpPr>
        <p:spPr bwMode="auto">
          <a:xfrm>
            <a:off x="3240112" y="3563813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1" name="Умножение 70"/>
          <p:cNvSpPr/>
          <p:nvPr/>
        </p:nvSpPr>
        <p:spPr bwMode="auto">
          <a:xfrm>
            <a:off x="9360625" y="3707829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8144" y="251445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2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3968" y="971525"/>
            <a:ext cx="5256584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+ 3 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0977" y="2699717"/>
            <a:ext cx="1210589" cy="11227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6136" y="2699717"/>
            <a:ext cx="1210589" cy="11227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6336" y="2771725"/>
            <a:ext cx="1210589" cy="11227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12521" y="2771725"/>
            <a:ext cx="1210588" cy="11227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27944" y="3851845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600152" y="3851845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472360" y="3923853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128544" y="3995861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937418"/>
            <a:ext cx="10080625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Выполните действие. Отметьте ответ «крестиком»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 2"/>
              </a:rPr>
              <a:t></a:t>
            </a: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Умножение 14"/>
          <p:cNvSpPr/>
          <p:nvPr/>
        </p:nvSpPr>
        <p:spPr bwMode="auto">
          <a:xfrm>
            <a:off x="3672160" y="3995861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8144" y="251445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3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3493"/>
            <a:ext cx="94328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двору разгуливали 4 кота. Один убежал. Сколько котов осталось?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928" y="4283893"/>
            <a:ext cx="676875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4     1     5     3  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456136" y="5508029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511920" y="5508029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328344" y="5508029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344568" y="5436021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9" name="Умножение 8"/>
          <p:cNvSpPr/>
          <p:nvPr/>
        </p:nvSpPr>
        <p:spPr bwMode="auto">
          <a:xfrm>
            <a:off x="7488584" y="5508029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88149"/>
            <a:ext cx="9432800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 задачу и отметьте ответ «крестиком».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432800" cy="318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вы ошиблись, то зачеркните свой ответ  и  поставьте крестик под верным ответом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39912" y="4643933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84128" y="4715941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28344" y="4715941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344568" y="4787949"/>
            <a:ext cx="914400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1920" y="3491805"/>
            <a:ext cx="676875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4     1     5     3  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множение 8"/>
          <p:cNvSpPr/>
          <p:nvPr/>
        </p:nvSpPr>
        <p:spPr bwMode="auto">
          <a:xfrm>
            <a:off x="5472360" y="4859957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4752280" y="4571925"/>
            <a:ext cx="1872208" cy="144016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Умножение 11"/>
          <p:cNvSpPr/>
          <p:nvPr/>
        </p:nvSpPr>
        <p:spPr bwMode="auto">
          <a:xfrm>
            <a:off x="7416576" y="4859957"/>
            <a:ext cx="720000" cy="720000"/>
          </a:xfrm>
          <a:prstGeom prst="mathMultipl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9791" y="4211885"/>
          <a:ext cx="9073004" cy="27363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518"/>
                <a:gridCol w="453850"/>
                <a:gridCol w="453850"/>
                <a:gridCol w="453850"/>
                <a:gridCol w="453850"/>
                <a:gridCol w="453850"/>
                <a:gridCol w="453850"/>
                <a:gridCol w="452518"/>
                <a:gridCol w="453850"/>
                <a:gridCol w="453850"/>
                <a:gridCol w="453850"/>
                <a:gridCol w="453850"/>
                <a:gridCol w="453850"/>
                <a:gridCol w="453850"/>
                <a:gridCol w="453850"/>
                <a:gridCol w="452518"/>
                <a:gridCol w="453850"/>
                <a:gridCol w="453850"/>
                <a:gridCol w="453850"/>
                <a:gridCol w="453850"/>
              </a:tblGrid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Ответ: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036890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Катя посадила 6 морковок, а Аня - 4. Сколько морковок посадили девочки?</a:t>
            </a:r>
            <a:endParaRPr kumimoji="0" lang="ru-RU" sz="5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Запишите решение и ответ.</a:t>
            </a:r>
            <a:endParaRPr kumimoji="0" lang="ru-RU" sz="5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Решение: </a:t>
            </a:r>
            <a:endParaRPr kumimoji="0" lang="ru-RU" sz="5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840" y="4643933"/>
            <a:ext cx="676875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6+4=10(м.)  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2000" y="5940077"/>
            <a:ext cx="676875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10морковок.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4168" y="7066591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4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3808" y="899517"/>
          <a:ext cx="9073004" cy="34203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518"/>
                <a:gridCol w="453850"/>
                <a:gridCol w="453850"/>
                <a:gridCol w="453850"/>
                <a:gridCol w="453850"/>
                <a:gridCol w="453850"/>
                <a:gridCol w="453850"/>
                <a:gridCol w="452518"/>
                <a:gridCol w="453850"/>
                <a:gridCol w="453850"/>
                <a:gridCol w="453850"/>
                <a:gridCol w="453850"/>
                <a:gridCol w="453850"/>
                <a:gridCol w="453850"/>
                <a:gridCol w="453850"/>
                <a:gridCol w="452518"/>
                <a:gridCol w="453850"/>
                <a:gridCol w="453850"/>
                <a:gridCol w="453850"/>
                <a:gridCol w="453850"/>
              </a:tblGrid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Ответ: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3848" y="1331565"/>
            <a:ext cx="676875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6+3=9(м.)  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719832" y="1835621"/>
            <a:ext cx="5472608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791840" y="2627709"/>
            <a:ext cx="676875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6+4=10(м.)  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8144" y="251445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5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55501"/>
            <a:ext cx="9432800" cy="163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Выполните  действие. Запиши ответ.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4128" y="2339677"/>
            <a:ext cx="3037287" cy="1466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+ 6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3995861"/>
            <a:ext cx="3528392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60192" y="4211885"/>
          <a:ext cx="5040561" cy="7920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4204"/>
                <a:gridCol w="504204"/>
                <a:gridCol w="502725"/>
                <a:gridCol w="504204"/>
                <a:gridCol w="504204"/>
                <a:gridCol w="504204"/>
                <a:gridCol w="504204"/>
                <a:gridCol w="504204"/>
                <a:gridCol w="504204"/>
                <a:gridCol w="504204"/>
              </a:tblGrid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60192" y="3995861"/>
            <a:ext cx="864096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5501"/>
            <a:ext cx="943280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Запиши числа 10, 5 и 7 в порядке счета.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8144" y="251445"/>
            <a:ext cx="197522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6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792" y="2843733"/>
          <a:ext cx="8928991" cy="1224136"/>
        </p:xfrm>
        <a:graphic>
          <a:graphicData uri="http://schemas.openxmlformats.org/drawingml/2006/table">
            <a:tbl>
              <a:tblPr/>
              <a:tblGrid>
                <a:gridCol w="893161"/>
                <a:gridCol w="893161"/>
                <a:gridCol w="890542"/>
                <a:gridCol w="893161"/>
                <a:gridCol w="750455"/>
                <a:gridCol w="1035867"/>
                <a:gridCol w="893161"/>
                <a:gridCol w="893161"/>
                <a:gridCol w="893161"/>
                <a:gridCol w="893161"/>
              </a:tblGrid>
              <a:tr h="122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9792" y="2915741"/>
            <a:ext cx="1080120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5,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2000" y="2915741"/>
            <a:ext cx="1152128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7,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0192" y="2843733"/>
            <a:ext cx="1800200" cy="1237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1 0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406</Words>
  <Application>Microsoft Office PowerPoint</Application>
  <PresentationFormat>Произвольный</PresentationFormat>
  <Paragraphs>135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Юля</cp:lastModifiedBy>
  <cp:revision>43</cp:revision>
  <cp:lastPrinted>1601-01-01T00:00:00Z</cp:lastPrinted>
  <dcterms:created xsi:type="dcterms:W3CDTF">2011-01-11T08:25:40Z</dcterms:created>
  <dcterms:modified xsi:type="dcterms:W3CDTF">2014-09-22T17:52:20Z</dcterms:modified>
</cp:coreProperties>
</file>