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69" r:id="rId11"/>
    <p:sldId id="270" r:id="rId12"/>
    <p:sldId id="271" r:id="rId13"/>
    <p:sldId id="273" r:id="rId14"/>
    <p:sldId id="283" r:id="rId15"/>
    <p:sldId id="281" r:id="rId16"/>
    <p:sldId id="28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A7F12-C140-441E-B36D-2A2B96F833D6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3AA8B-B80C-4A5E-BE21-053265E87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657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A7F12-C140-441E-B36D-2A2B96F833D6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3AA8B-B80C-4A5E-BE21-053265E87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635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A7F12-C140-441E-B36D-2A2B96F833D6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3AA8B-B80C-4A5E-BE21-053265E87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390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A7F12-C140-441E-B36D-2A2B96F833D6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3AA8B-B80C-4A5E-BE21-053265E87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927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A7F12-C140-441E-B36D-2A2B96F833D6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3AA8B-B80C-4A5E-BE21-053265E87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132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A7F12-C140-441E-B36D-2A2B96F833D6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3AA8B-B80C-4A5E-BE21-053265E87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27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A7F12-C140-441E-B36D-2A2B96F833D6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3AA8B-B80C-4A5E-BE21-053265E87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782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A7F12-C140-441E-B36D-2A2B96F833D6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3AA8B-B80C-4A5E-BE21-053265E87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257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A7F12-C140-441E-B36D-2A2B96F833D6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3AA8B-B80C-4A5E-BE21-053265E87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733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A7F12-C140-441E-B36D-2A2B96F833D6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3AA8B-B80C-4A5E-BE21-053265E87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983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A7F12-C140-441E-B36D-2A2B96F833D6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3AA8B-B80C-4A5E-BE21-053265E87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373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A7F12-C140-441E-B36D-2A2B96F833D6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3AA8B-B80C-4A5E-BE21-053265E87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746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15212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Народные обрядовые  тряпичные куклы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1700808"/>
            <a:ext cx="4229009" cy="393799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://uld13.mycdn.me/image?id=580145060819&amp;bid=580145060819&amp;t=3&amp;plc=WEB&amp;tkn=a4YSWJG2SpkMwVxhcuUlusfHWq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48777"/>
            <a:ext cx="4248472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uld13.mycdn.me/image?id=557121570771&amp;bid=557121570771&amp;t=3&amp;plc=WEB&amp;tkn=czObXeOqvEvY3O4-eKJe0llB7A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933608"/>
            <a:ext cx="4229009" cy="202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693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Мужчине в дорогу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 descr="http://uld13.mycdn.me/image?id=476696849363&amp;bid=476696849363&amp;t=3&amp;plc=WEB&amp;tkn=cfiSsyFBII_UMS0rVluFECULoTI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24744"/>
            <a:ext cx="3528392" cy="54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2250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Коляда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 descr="http://uld13.mycdn.me/image?id=473771514323&amp;bid=473771514323&amp;t=3&amp;plc=WEB&amp;tkn=HzhzHTTYa2OYC_yaCIupEqJRFJ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908720"/>
            <a:ext cx="3600400" cy="5688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0158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Спиридон-Солнцеворот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 descr="http://uld13.mycdn.me/image?id=536860481491&amp;bid=536860481491&amp;t=3&amp;plc=WEB&amp;tkn=q3per8UGjvdo0xuhrLn7Z171BBM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196752"/>
            <a:ext cx="3168352" cy="49373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372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Неразлучники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 descr="http://uld13.mycdn.me/image?id=580145060819&amp;bid=580145060819&amp;t=3&amp;plc=WEB&amp;tkn=a4YSWJG2SpkMwVxhcuUlusfHWqs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3816424" cy="3240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uld13.mycdn.me/image?id=547802963155&amp;bid=547802963155&amp;t=3&amp;plc=WEB&amp;tkn=mzeay4bw1yZWEhbO73Gx930UliU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356992"/>
            <a:ext cx="5364361" cy="31253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0844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Двойная прибыль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 descr="http://uld13.mycdn.me/image?id=589959147731&amp;bid=589959147731&amp;t=3&amp;plc=WEB&amp;tkn=lz3SqdsIiOtPv3aMlDG0o39Ef3k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052736"/>
            <a:ext cx="3888432" cy="5616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8822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Подорожницы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(4см высота)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 descr="http://uld13.mycdn.me/image?id=514194988499&amp;bid=514194988499&amp;t=3&amp;plc=WEB&amp;tkn=MGw_iqC0Bo2rJTAh1NNvdgeyu1o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8046156" cy="48860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7742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На счастье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Объект 5" descr="http://uld13.mycdn.me/image?id=525347238611&amp;bid=525347238611&amp;t=3&amp;plc=WEB&amp;tkn=Ao-3NE2TTYy5xX-1b2qcL7SZNyQ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268760"/>
            <a:ext cx="3384376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2077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Крупеничка-Зерновушка</a:t>
            </a:r>
            <a:r>
              <a:rPr lang="ru-RU" b="1" dirty="0" smtClean="0">
                <a:solidFill>
                  <a:srgbClr val="FF0000"/>
                </a:solidFill>
              </a:rPr>
              <a:t> и Богач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 descr="http://uld13.mycdn.me/image?id=590458513619&amp;bid=590458513619&amp;t=3&amp;plc=WEB&amp;tkn=MhZ3f2PwMwDdtbOEwv-bbwMfyiw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2545854" cy="4525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uld13.mycdn.me/image?id=532102360019&amp;bid=532102360019&amp;t=3&amp;plc=WEB&amp;tkn=xmDoA7ICPf65aMMRsDTyMnezn7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56792"/>
            <a:ext cx="2800350" cy="453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851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Хозяюшки-</a:t>
            </a:r>
            <a:r>
              <a:rPr lang="ru-RU" b="1" dirty="0" err="1" smtClean="0">
                <a:solidFill>
                  <a:srgbClr val="FF0000"/>
                </a:solidFill>
              </a:rPr>
              <a:t>Благополучницы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 descr="http://uld13.mycdn.me/image?id=536860371923&amp;bid=536860371923&amp;t=3&amp;plc=WEB&amp;tkn=VGztjlpGDJB_Zn_p0aL5HAjMdBA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8046156" cy="51020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853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Очистительная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 descr="http://uld13.mycdn.me/image?id=530702509267&amp;bid=530702509267&amp;t=3&amp;plc=WEB&amp;tkn=9j872aMUpao37oyZsiQ2E497cjU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836712"/>
            <a:ext cx="3816423" cy="5904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055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Московка</a:t>
            </a:r>
            <a:r>
              <a:rPr lang="ru-RU" b="1" dirty="0" smtClean="0">
                <a:solidFill>
                  <a:srgbClr val="FF0000"/>
                </a:solidFill>
              </a:rPr>
              <a:t> и </a:t>
            </a:r>
            <a:r>
              <a:rPr lang="ru-RU" b="1" dirty="0" err="1" smtClean="0">
                <a:solidFill>
                  <a:srgbClr val="FF0000"/>
                </a:solidFill>
              </a:rPr>
              <a:t>Берегиня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 descr="http://uld13.mycdn.me/image?id=536860699859&amp;bid=536860699859&amp;t=3&amp;plc=WEB&amp;tkn=tj8fTqZMDV2c-HgpEAlKqQuuGCw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3528392" cy="540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uld13.mycdn.me/image?id=545066085331&amp;bid=545066085331&amp;t=3&amp;plc=WEB&amp;tkn=JvhKCqz-M9D6yOY2wMC75S1YB3c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08720"/>
            <a:ext cx="3610744" cy="54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66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Параскева</a:t>
            </a:r>
            <a:r>
              <a:rPr lang="ru-RU" b="1" dirty="0" smtClean="0">
                <a:solidFill>
                  <a:srgbClr val="FF0000"/>
                </a:solidFill>
              </a:rPr>
              <a:t>-Пятница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 descr="http://uld13.mycdn.me/image?id=528133771731&amp;bid=528133771731&amp;t=3&amp;plc=WEB&amp;tkn=X60-0xeHAoBXLOkFHhuWpAJZPO0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908720"/>
            <a:ext cx="4608512" cy="5760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878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Манилка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 descr="http://uld13.mycdn.me/image?id=527951825875&amp;bid=527951825875&amp;t=3&amp;plc=WEB&amp;tkn=odnC4wsr2ng1f_mOWrGQ3PJ4nsk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2545854" cy="4525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uld13.mycdn.me/image?id=520288185555&amp;bid=520288185555&amp;t=3&amp;plc=WEB&amp;tkn=wNQTwnAhGTPilhg4yQbJwoVUdy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84784"/>
            <a:ext cx="2530624" cy="453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355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Птица-Радость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 descr="http://uld13.mycdn.me/image?id=588464533203&amp;bid=588464533203&amp;t=3&amp;plc=WEB&amp;tkn=uyB8mj-HyZNDSnk8g8RDhK4Mc-c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052736"/>
            <a:ext cx="3672408" cy="54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647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День-Ночь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 descr="http://uld13.mycdn.me/image?id=476696912083&amp;bid=476696912083&amp;t=3&amp;plc=WEB&amp;tkn=P7w4nIIVz2IN8NBOKj1n3FISuaQ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845864"/>
            <a:ext cx="2952328" cy="5309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uld13.mycdn.me/image?id=476696912339&amp;bid=476696912339&amp;t=3&amp;plc=WEB&amp;tkn=42kgNkXPocX2aUHvxC3FYVSNOlU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836712"/>
            <a:ext cx="3065140" cy="5328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53846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31</Words>
  <Application>Microsoft Office PowerPoint</Application>
  <PresentationFormat>Экран (4:3)</PresentationFormat>
  <Paragraphs>16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Народные обрядовые  тряпичные куклы</vt:lpstr>
      <vt:lpstr>Крупеничка-Зерновушка и Богач</vt:lpstr>
      <vt:lpstr>Хозяюшки-Благополучницы</vt:lpstr>
      <vt:lpstr>Очистительная</vt:lpstr>
      <vt:lpstr>Московка и Берегиня</vt:lpstr>
      <vt:lpstr>Параскева-Пятница</vt:lpstr>
      <vt:lpstr>Манилка</vt:lpstr>
      <vt:lpstr>Птица-Радость</vt:lpstr>
      <vt:lpstr>День-Ночь</vt:lpstr>
      <vt:lpstr>Мужчине в дорогу</vt:lpstr>
      <vt:lpstr>Коляда</vt:lpstr>
      <vt:lpstr>Спиридон-Солнцеворот</vt:lpstr>
      <vt:lpstr>Неразлучники</vt:lpstr>
      <vt:lpstr>Двойная прибыль</vt:lpstr>
      <vt:lpstr>Подорожницы (4см высота)</vt:lpstr>
      <vt:lpstr>На счастье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Народные обрядовые  тряпичные куклы</dc:title>
  <dc:creator>Admin</dc:creator>
  <cp:lastModifiedBy>Admin</cp:lastModifiedBy>
  <cp:revision>19</cp:revision>
  <dcterms:created xsi:type="dcterms:W3CDTF">2014-12-09T07:26:42Z</dcterms:created>
  <dcterms:modified xsi:type="dcterms:W3CDTF">2014-12-28T17:03:46Z</dcterms:modified>
</cp:coreProperties>
</file>