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260" r:id="rId2"/>
    <p:sldId id="259" r:id="rId3"/>
    <p:sldId id="261" r:id="rId4"/>
    <p:sldId id="263" r:id="rId5"/>
    <p:sldId id="264" r:id="rId6"/>
    <p:sldId id="266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D2785-9001-44C0-B0E9-EA90E288167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859FA-DEC7-4E77-9607-0324902C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5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0C5467-FFAD-4CFF-BDE3-832B1D09E7B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2BC4D6-9E9F-484B-AB7A-A3D335E6C7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55860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208912" cy="41044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/>
              <a:t>Солнце издревле почиталось различными народами </a:t>
            </a:r>
            <a:r>
              <a:rPr lang="ru-RU" sz="3200" dirty="0" smtClean="0"/>
              <a:t>мира.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Наши предки славяне считали Солнце Богом, и называли его Ра. Солнце боготворят и сейчас, относясь к нему с восхищением и страхом перед его мощью. Солнце – это источник тепла и света, жизни и плодородия. Поэтому у каждого народа есть свои определённые символы Солнца.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352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9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Символы Солнца </a:t>
            </a:r>
            <a:br>
              <a:rPr lang="ru-RU" sz="49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ru-RU" sz="49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в изобразительном искусстве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04088"/>
            <a:ext cx="576064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6632"/>
            <a:ext cx="734481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30456"/>
          </a:xfrm>
        </p:spPr>
        <p:txBody>
          <a:bodyPr>
            <a:normAutofit/>
          </a:bodyPr>
          <a:lstStyle/>
          <a:p>
            <a:r>
              <a:rPr lang="ru-RU" sz="2400" dirty="0"/>
              <a:t>Свастика – </a:t>
            </a:r>
            <a:r>
              <a:rPr lang="ru-RU" sz="2400" dirty="0" err="1" smtClean="0"/>
              <a:t>коловрат</a:t>
            </a:r>
            <a:r>
              <a:rPr lang="ru-RU" sz="2400" dirty="0" smtClean="0"/>
              <a:t>- это </a:t>
            </a:r>
            <a:r>
              <a:rPr lang="ru-RU" sz="2400" dirty="0"/>
              <a:t>символ восходящего </a:t>
            </a:r>
            <a:r>
              <a:rPr lang="ru-RU" sz="2400" dirty="0" err="1" smtClean="0"/>
              <a:t>Ярилы</a:t>
            </a:r>
            <a:r>
              <a:rPr lang="ru-RU" sz="2400" dirty="0" smtClean="0"/>
              <a:t> Солнца</a:t>
            </a:r>
            <a:r>
              <a:rPr lang="ru-RU" sz="2400" dirty="0"/>
              <a:t>, символ вечной победы; круг в окружении лучей; прямые и волнистые лучи, символизирующие свет и жар Солнца. Постоянное  движение  </a:t>
            </a:r>
            <a:r>
              <a:rPr lang="ru-RU" sz="2400" dirty="0" err="1"/>
              <a:t>Ярилы</a:t>
            </a:r>
            <a:r>
              <a:rPr lang="ru-RU" sz="2400" dirty="0"/>
              <a:t> -солнца по небосводу.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98853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348880"/>
            <a:ext cx="3240360" cy="3600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0"/>
          </a:xfrm>
        </p:spPr>
        <p:txBody>
          <a:bodyPr/>
          <a:lstStyle/>
          <a:p>
            <a:r>
              <a:rPr lang="ru-RU" sz="2400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87220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Греции и Китае главным символом солнца является гордая птица – орёл. </a:t>
            </a:r>
            <a:r>
              <a:rPr lang="ru-RU" sz="2000" dirty="0" smtClean="0"/>
              <a:t>Это </a:t>
            </a:r>
            <a:r>
              <a:rPr lang="ru-RU" sz="2000" dirty="0"/>
              <a:t>символ настоящей смелости, и способности преодолевать  любые трудности.  Жизнь этой птицы освящена солнцем, к тому же наши предки твёрдо верили в то, что орёл способен долететь до самого солнца. Он мог смотреть на него, не моргая, и даже соединиться с ним.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9046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10928"/>
            <a:ext cx="3168352" cy="4398192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     </a:t>
            </a:r>
            <a:r>
              <a:rPr lang="ru-RU" sz="1100" b="1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1800" dirty="0" smtClean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А </a:t>
            </a:r>
            <a:r>
              <a:rPr lang="ru-RU" sz="1800" dirty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вот в Египте символом Солнца всегда был жук-скарабей. Испокон веков скарабей олицетворял одного из древнейших египетских богов </a:t>
            </a:r>
            <a:r>
              <a:rPr lang="ru-RU" sz="1800" dirty="0" err="1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Хепри</a:t>
            </a:r>
            <a:r>
              <a:rPr lang="ru-RU" sz="1800" dirty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, символизирующих восходящее утреннее солнце. Древний Бог солнца </a:t>
            </a:r>
            <a:r>
              <a:rPr lang="ru-RU" sz="1800" dirty="0" err="1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Хепри</a:t>
            </a:r>
            <a:r>
              <a:rPr lang="ru-RU" sz="1800" dirty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 изображался в виде огромного скарабея, катящего по небесам солнце. </a:t>
            </a:r>
            <a:br>
              <a:rPr lang="ru-RU" sz="1800" dirty="0">
                <a:solidFill>
                  <a:prstClr val="white"/>
                </a:solidFill>
                <a:latin typeface="Constantia"/>
                <a:ea typeface="+mn-ea"/>
                <a:cs typeface="+mn-cs"/>
              </a:rPr>
            </a:br>
            <a:r>
              <a:rPr lang="ru-RU" sz="1100" b="1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</a:t>
            </a: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869160"/>
            <a:ext cx="8579296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Скарабей </a:t>
            </a:r>
            <a:r>
              <a:rPr lang="ru-RU" sz="2400" b="1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в</a:t>
            </a:r>
            <a:r>
              <a:rPr lang="ru-RU" sz="2400" b="1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ызывал особый интерес у египтян, так как в солнечные дни лепил шарики из навоза и перекатывал их по песку в свою норку. Египтяне видели в жизненном цикле жука-скарабея своеобразное воплощение вновь и вновь повторяющегося зарождения солнца.</a:t>
            </a:r>
            <a:r>
              <a:rPr lang="ru-RU" sz="2400" b="1" dirty="0">
                <a:solidFill>
                  <a:srgbClr val="FF0000"/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Franklin Gothic Book"/>
                <a:ea typeface="+mj-ea"/>
                <a:cs typeface="+mj-cs"/>
              </a:rPr>
            </a:b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28"/>
            <a:ext cx="59766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1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 древних славян существовало множество разных богов, в которых они яро верили, но одно из самых почетных мест занимал бог солнца - </a:t>
            </a:r>
            <a:r>
              <a:rPr lang="ru-RU" sz="2800" dirty="0" err="1"/>
              <a:t>Даждьбог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044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1916832"/>
            <a:ext cx="3024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Даждьбог</a:t>
            </a:r>
            <a:r>
              <a:rPr lang="ru-RU" sz="2400" dirty="0" smtClean="0"/>
              <a:t> — это старший сын главного Божества у древних славян - </a:t>
            </a:r>
            <a:r>
              <a:rPr lang="ru-RU" sz="2400" dirty="0" err="1" smtClean="0"/>
              <a:t>Сварога</a:t>
            </a:r>
            <a:r>
              <a:rPr lang="ru-RU" sz="2400" dirty="0" smtClean="0"/>
              <a:t>. Он является богом Солнца и подателем тепла и света.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85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04088"/>
            <a:ext cx="56886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76064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243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</vt:lpstr>
      <vt:lpstr>Презентация PowerPoint</vt:lpstr>
      <vt:lpstr>Свастика – коловрат- это символ восходящего Ярилы Солнца, символ вечной победы; круг в окружении лучей; прямые и волнистые лучи, символизирующие свет и жар Солнца. Постоянное  движение  Ярилы -солнца по небосводу.</vt:lpstr>
      <vt:lpstr> </vt:lpstr>
      <vt:lpstr>       А вот в Египте символом Солнца всегда был жук-скарабей. Испокон веков скарабей олицетворял одного из древнейших египетских богов Хепри, символизирующих восходящее утреннее солнце. Древний Бог солнца Хепри изображался в виде огромного скарабея, катящего по небесам солнце.   </vt:lpstr>
      <vt:lpstr>У древних славян существовало множество разных богов, в которых они яро верили, но одно из самых почетных мест занимал бог солнца - Даждьбог.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солнца  в изобразительном искусстве </dc:title>
  <dc:creator>Admin</dc:creator>
  <cp:lastModifiedBy>Admin</cp:lastModifiedBy>
  <cp:revision>20</cp:revision>
  <dcterms:created xsi:type="dcterms:W3CDTF">2014-02-20T19:10:42Z</dcterms:created>
  <dcterms:modified xsi:type="dcterms:W3CDTF">2014-12-28T18:21:39Z</dcterms:modified>
</cp:coreProperties>
</file>