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84E5-88B8-41BF-86CC-A7F81B950587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EDDC0-F800-4906-A35A-E9B09845F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14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A6510-5C5F-4C53-B668-8B138C2C7D8B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EDA8D-86CF-4FD8-8FAC-68A686AB1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53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8CD4A-FAFE-4A91-8254-7B356CE3A7BD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D913C-69F6-4414-B9FA-BB43C5DD8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62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6BE29-B0F9-4910-88A9-2670EECBF5D9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E583A-3712-4020-AB96-7A70075CD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A9D92-E69A-4581-B558-18B20D8D376D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3C2C0-A28D-425D-BEA5-854CA1E26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21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6BDA4-96AF-4C85-B3F9-F258CF9958D6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4014-81D0-4046-A0FA-D5D35D8FE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57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577CC-CDD1-4498-8732-8CB8B9DFE2CD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36279-623D-4C0B-8090-975FDCBA2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24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2543C-A233-4F92-8365-5D208C429596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974B8-A3CF-407A-9800-444C8F852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88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5B2AB-C0A0-4B34-8B2D-28BA9D69C987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6329F-CEF6-43F3-B647-1B4E1A587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71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7EFC6-E41E-40D2-BA77-4DFD75464A91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7C5CA-A93F-4919-BE66-A9AD120AD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41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D8F17-7B09-4178-A5F0-B380046B7330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26740-AF8F-4D00-AB11-BF770B741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90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BB9A0D-ED30-444C-9901-016B65F7BCC2}" type="datetimeFigureOut">
              <a:rPr lang="ru-RU"/>
              <a:pPr>
                <a:defRPr/>
              </a:pPr>
              <a:t>04.12.2013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AEE710-4E59-4A78-9F10-387D67CB7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0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2" r:id="rId10"/>
    <p:sldLayoutId id="214748369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17364"/>
            <a:ext cx="9144000" cy="2035696"/>
          </a:xfrm>
          <a:prstGeom prst="rect">
            <a:avLst/>
          </a:prstGeom>
        </p:spPr>
        <p:txBody>
          <a:bodyPr vert="horz" anchor="t">
            <a:normAutofit fontScale="97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значимость домашнего </a:t>
            </a:r>
            <a:r>
              <a:rPr lang="ru-RU" dirty="0" smtClean="0"/>
              <a:t>задания </a:t>
            </a:r>
            <a:r>
              <a:rPr lang="ru-RU" dirty="0"/>
              <a:t>в обучении и образовании младшего школьника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15560" y="4437112"/>
            <a:ext cx="4628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000" b="1" dirty="0" smtClean="0">
                <a:solidFill>
                  <a:srgbClr val="FF0000"/>
                </a:solidFill>
              </a:rPr>
              <a:t>Презентацию подготовила:</a:t>
            </a:r>
          </a:p>
          <a:p>
            <a:pPr algn="just"/>
            <a:r>
              <a:rPr lang="ru-RU" altLang="ru-RU" sz="2000" b="1" dirty="0" smtClean="0">
                <a:solidFill>
                  <a:srgbClr val="FF0000"/>
                </a:solidFill>
              </a:rPr>
              <a:t>Учитель  начальных классов</a:t>
            </a:r>
          </a:p>
          <a:p>
            <a:pPr algn="just"/>
            <a:r>
              <a:rPr lang="ru-RU" altLang="ru-RU" sz="2000" b="1" dirty="0" smtClean="0">
                <a:solidFill>
                  <a:srgbClr val="FF0000"/>
                </a:solidFill>
              </a:rPr>
              <a:t>высшей профессиональной категории</a:t>
            </a:r>
          </a:p>
          <a:p>
            <a:pPr algn="just"/>
            <a:r>
              <a:rPr lang="ru-RU" sz="2000" b="1" dirty="0" err="1">
                <a:solidFill>
                  <a:srgbClr val="FF0000"/>
                </a:solidFill>
              </a:rPr>
              <a:t>Якуткина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 Валентина  Дмитриевна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908" y="722299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ГБОУ </a:t>
            </a:r>
            <a:r>
              <a:rPr lang="ru-RU" sz="2400" b="1" dirty="0" smtClean="0">
                <a:solidFill>
                  <a:srgbClr val="FF0000"/>
                </a:solidFill>
              </a:rPr>
              <a:t> СОШ  №  10  </a:t>
            </a:r>
            <a:r>
              <a:rPr lang="ru-RU" sz="2400" b="1" dirty="0" err="1" smtClean="0">
                <a:solidFill>
                  <a:srgbClr val="FF0000"/>
                </a:solidFill>
              </a:rPr>
              <a:t>г.о</a:t>
            </a:r>
            <a:r>
              <a:rPr lang="ru-RU" sz="2400" b="1" dirty="0">
                <a:solidFill>
                  <a:srgbClr val="FF0000"/>
                </a:solidFill>
              </a:rPr>
              <a:t>. Чапаевск </a:t>
            </a:r>
            <a:r>
              <a:rPr lang="ru-RU" sz="2400" b="1" dirty="0" smtClean="0">
                <a:solidFill>
                  <a:srgbClr val="FF0000"/>
                </a:solidFill>
              </a:rPr>
              <a:t>,  Самарской  области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Разумно предоставить ребенку самостоятельность, оставляя за собой руководство и помощь в необходимых пределах.</a:t>
            </a:r>
          </a:p>
        </p:txBody>
      </p:sp>
      <p:pic>
        <p:nvPicPr>
          <p:cNvPr id="18436" name="Picture 3" descr="C:\Users\Алексей\Desktop\Картинки\Учитель\school02-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925" y="3259138"/>
            <a:ext cx="2266950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323850" y="260350"/>
            <a:ext cx="8686800" cy="4525963"/>
          </a:xfrm>
        </p:spPr>
        <p:txBody>
          <a:bodyPr/>
          <a:lstStyle/>
          <a:p>
            <a:r>
              <a:rPr lang="ru-RU" altLang="ru-RU" dirty="0" smtClean="0"/>
              <a:t>Для ребенка важно иметь удобное, красивое </a:t>
            </a:r>
            <a:r>
              <a:rPr lang="ru-RU" altLang="ru-RU" dirty="0" smtClean="0"/>
              <a:t>рабочее место и т. п. Родители</a:t>
            </a:r>
            <a:r>
              <a:rPr lang="ru-RU" altLang="ru-RU" dirty="0" smtClean="0"/>
              <a:t>, занимаясь своим делом, должны быть рядом, всегда готовые помочь. Старайтесь, чтобы ребенку все было понятно, что ему надо сделать и как, - тем больше будет его желание все выполнить, найдите, за что можно ребенка похвалить.</a:t>
            </a:r>
          </a:p>
          <a:p>
            <a:endParaRPr lang="ru-RU" altLang="ru-RU" dirty="0" smtClean="0"/>
          </a:p>
        </p:txBody>
      </p:sp>
      <p:pic>
        <p:nvPicPr>
          <p:cNvPr id="19460" name="Picture 2" descr="C:\Users\Алексей\Desktop\Картинки\Учитель\school02-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716338"/>
            <a:ext cx="2735263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Не отмечать самому ошибку. Направить внимание ребенка:</a:t>
            </a:r>
          </a:p>
          <a:p>
            <a:r>
              <a:rPr lang="ru-RU" altLang="ru-RU" smtClean="0"/>
              <a:t> на строчку, где допущена ошибка; </a:t>
            </a:r>
          </a:p>
          <a:p>
            <a:r>
              <a:rPr lang="ru-RU" altLang="ru-RU" smtClean="0"/>
              <a:t> на слово с ошибкой; </a:t>
            </a:r>
          </a:p>
          <a:p>
            <a:r>
              <a:rPr lang="ru-RU" altLang="ru-RU" smtClean="0"/>
              <a:t>Спросить, почему возникла такая ошибка, как ее исправить. Ребенок должен научиться анализировать свои работы.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Не стоит верить обещаниям. Дети могут увлечься игрой и не обратить внимания на время. Данное обещание будет не выполнено. «Сначала дело, а развлечения потом». И никаких авансов. Если ребенок избалован, рассчитывать на его обещания не приходится</a:t>
            </a:r>
          </a:p>
          <a:p>
            <a:endParaRPr lang="ru-RU" altLang="ru-RU" smtClean="0"/>
          </a:p>
        </p:txBody>
      </p:sp>
      <p:pic>
        <p:nvPicPr>
          <p:cNvPr id="21508" name="Picture 2" descr="C:\Users\Алексей\Desktop\Картинки\Учитель\school02-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692650"/>
            <a:ext cx="338455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179388" y="404813"/>
            <a:ext cx="8686800" cy="4525962"/>
          </a:xfrm>
        </p:spPr>
        <p:txBody>
          <a:bodyPr/>
          <a:lstStyle/>
          <a:p>
            <a:r>
              <a:rPr lang="ru-RU" altLang="ru-RU" dirty="0" smtClean="0"/>
              <a:t>До тех пор, пока ребенок будет считать, что учится для родителей, а ему учеба не нужна, ситуация не исправится. Родителям необходимо сформировать у ребенка определенную мотивацию к обучению. У него должен возникнуть личностный интерес к урокам.</a:t>
            </a:r>
          </a:p>
          <a:p>
            <a:endParaRPr lang="ru-RU" altLang="ru-RU" dirty="0" smtClean="0"/>
          </a:p>
        </p:txBody>
      </p:sp>
      <p:pic>
        <p:nvPicPr>
          <p:cNvPr id="22532" name="Picture 3" descr="C:\Users\Алексей\Desktop\Картинки\Учитель\school2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00438"/>
            <a:ext cx="1884363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ХОТИТЕ</a:t>
            </a:r>
            <a:r>
              <a:rPr lang="ru-RU" dirty="0"/>
              <a:t>, ЧТОБЫ ВАШ РЕБЕНОК ХОДИЛ В школу с УДОВОЛЬСТВИЕМ</a:t>
            </a:r>
            <a:r>
              <a:rPr lang="ru-RU" dirty="0" smtClean="0"/>
              <a:t>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 smtClean="0"/>
              <a:t>Не </a:t>
            </a:r>
            <a:r>
              <a:rPr lang="ru-RU" sz="6400" b="1" dirty="0"/>
              <a:t>говорите о школе плохо, не критикуйте учителей в присутствии детей.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/>
              <a:t> Не спешите обвинять учителя в отсутствии индивидуального подхода, задумайтесь над линией собственного поведения.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/>
              <a:t> Вспомните, сколько раз вы сидели с ребенком и наблюдали за его работой над уроками. Были ли случаи, когда вы заметили у ребенка неправильные приемы работы и показали ему правильные?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/>
              <a:t> В случае конфликтной ситуации в школе постарайтесь устранить ее, не обсуждая все подробности с ребенком.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/>
              <a:t> Следите, чтобы ваш ребенок вовремя ложился спать. </a:t>
            </a:r>
            <a:r>
              <a:rPr lang="ru-RU" sz="6400" b="1" dirty="0" err="1"/>
              <a:t>Невыспавшийся</a:t>
            </a:r>
            <a:r>
              <a:rPr lang="ru-RU" sz="6400" b="1" dirty="0"/>
              <a:t> ребенок на уроке - грустное зрелище.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/>
              <a:t> Пусть ваш ребенок видит, что вы интересуетесь его заданиями, книгами, которые он приносит из школы.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/>
              <a:t> Читайте сами, пусть ребенок видит, что свободное время вы проводите за книгами, а не только у телевизора.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/>
              <a:t> Учите ребенка выражать мысли письменно: обменивайтесь с ним записками, пишите вместе письма. Если ребенок рассказывает вам о событии, которое произвело на него впечатление, то предложите ему записать этот рассказ, а вечером прочитать всем членам семьи.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6400" b="1" dirty="0"/>
              <a:t> Принимайте участие в жизни класса и школы. Ребенку приятно, если его школа станет частью вашей жизни. В школе ваш ребенок может столкнуться с очень критическим отношением к себе. Помогите ему не потерять веры в себя.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611188" y="188913"/>
            <a:ext cx="81375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ru-RU" altLang="ru-RU" sz="3200" dirty="0"/>
              <a:t>Дать детям радость труда, радость успеха в учении, пробудить в их сердцах чувство гордости, собственного достоинства - это первая заповедь воспитания... Успех в учении - единственный источник внутренних сил ребенка, рождающих энергию для преодоления трудностей, желание учиться. </a:t>
            </a:r>
          </a:p>
          <a:p>
            <a:r>
              <a:rPr lang="ru-RU" altLang="ru-RU" sz="3200" dirty="0"/>
              <a:t>					Сухомлинский</a:t>
            </a:r>
          </a:p>
        </p:txBody>
      </p:sp>
      <p:pic>
        <p:nvPicPr>
          <p:cNvPr id="10245" name="Picture 2" descr="C:\Users\Алексей\Desktop\Картинки\Учитель\student%20cl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3748088"/>
            <a:ext cx="3095625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32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Общие рекомендации к самоподготовке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выполнять </a:t>
            </a:r>
            <a:r>
              <a:rPr lang="ru-RU" dirty="0"/>
              <a:t>домашнюю работу нужно начинать в точно установленное время;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прежде чем начать заниматься, проверь готовность рабочего места;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приступая к работе, сосредоточься, подумай, с чего начнешь;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старайся все затруднения разрешить самостоятельно;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о задании узнай в дневнике или по закладкам в учебнике;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забыл правило, постарайся вспомнить, проверь себя по учебнику;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начинай самоподготовку в определенном порядке, например: русский язык, математика, чтение.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Письменные задания:</a:t>
            </a:r>
            <a:br>
              <a:rPr lang="ru-RU" dirty="0"/>
            </a:br>
            <a:endParaRPr lang="ru-RU" dirty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внимательно прочитай задание; </a:t>
            </a:r>
          </a:p>
          <a:p>
            <a:r>
              <a:rPr lang="ru-RU" altLang="ru-RU" smtClean="0"/>
              <a:t> повтори по учебнику, выучи определения, правила, связанные с выполнением данной работы; </a:t>
            </a:r>
          </a:p>
          <a:p>
            <a:r>
              <a:rPr lang="ru-RU" altLang="ru-RU" smtClean="0"/>
              <a:t> после выполнения письменного задания внимательно проверь написанное; </a:t>
            </a:r>
          </a:p>
          <a:p>
            <a:r>
              <a:rPr lang="ru-RU" altLang="ru-RU" smtClean="0"/>
              <a:t> ошибки исправляй аккуратно, в соответствии с рекомендациями учителя.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Устные </a:t>
            </a:r>
            <a:r>
              <a:rPr lang="ru-RU" dirty="0" smtClean="0"/>
              <a:t>задания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посмотри</a:t>
            </a:r>
            <a:r>
              <a:rPr lang="ru-RU" dirty="0"/>
              <a:t>, что задано, подумай, с чего начинать выполнять задание;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прочитай задание по учебнику;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выдели основные части, главные мысли текста;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прочитай задание вторично,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составь план прочитанного;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расскажи по плану;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повтори рассказ;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следи за интонацией, темпом речи;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не спеши, говори ясно, четко,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К решению </a:t>
            </a:r>
            <a:r>
              <a:rPr lang="ru-RU" dirty="0" smtClean="0"/>
              <a:t>задач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прочитай </a:t>
            </a:r>
            <a:r>
              <a:rPr lang="ru-RU" dirty="0"/>
              <a:t>внимательно задание, если не понял содержания, прочитай еще раз, подумай;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повтори условия задачи и ее вопросы;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подумай, что известно из условия задачи, а что надо найти;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подумай, что нужно узнать сначала, что потом, чтобы ответить на вопрос задачи;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подумай, по какому плану будешь решать задачу; решай задачу;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проверь ход решения, ответ.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К выполнению заданий по русскому языку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внимательно прочитай задание;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подумай, какими правилами можно воспользоваться при его выполнении;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если не уверен, знаешь ли ты правило точно, найди его в учебнике и еще раз повтори;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выполняя задание, сверяйся с правилами;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проверь работу;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если обнаружил ошибку, аккуратно исправь ее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К выполнению заданий по </a:t>
            </a:r>
            <a:r>
              <a:rPr lang="ru-RU" dirty="0" smtClean="0"/>
              <a:t>чтению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прочитай текст; </a:t>
            </a:r>
          </a:p>
          <a:p>
            <a:r>
              <a:rPr lang="ru-RU" altLang="ru-RU" smtClean="0"/>
              <a:t> если встретишь непонятные слова, выясни их смысл (у старших, в словаре); </a:t>
            </a:r>
          </a:p>
          <a:p>
            <a:r>
              <a:rPr lang="ru-RU" altLang="ru-RU" smtClean="0"/>
              <a:t> если в чтении текста были затруднения, прочитай его еще раз; </a:t>
            </a:r>
          </a:p>
          <a:p>
            <a:r>
              <a:rPr lang="ru-RU" altLang="ru-RU" smtClean="0"/>
              <a:t> прочитай весь текст, подумай над его содержанием, перескажи его. 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Правила </a:t>
            </a:r>
            <a:r>
              <a:rPr lang="ru-RU" dirty="0" smtClean="0"/>
              <a:t>списывания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прочитай предложение, прочитай каждое слово по слогам так, как оно пишется; </a:t>
            </a:r>
          </a:p>
          <a:p>
            <a:r>
              <a:rPr lang="ru-RU" altLang="ru-RU" smtClean="0"/>
              <a:t> списывай, диктуя себе по слогам; </a:t>
            </a:r>
          </a:p>
          <a:p>
            <a:r>
              <a:rPr lang="ru-RU" altLang="ru-RU" smtClean="0"/>
              <a:t> проверь списанное: читай слово в тетради и это же слово в книге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начимость домашнего задния в обучении и образовании младшего школьника">
  <a:themeElements>
    <a:clrScheme name="Трек">
      <a:dk1>
        <a:sysClr val="windowText" lastClr="464646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464646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значимость домашнего задния в обучении и образовании младшего школьника</Template>
  <TotalTime>16</TotalTime>
  <Words>935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Franklin Gothic Book</vt:lpstr>
      <vt:lpstr>Arial</vt:lpstr>
      <vt:lpstr>Franklin Gothic Medium</vt:lpstr>
      <vt:lpstr>Wingdings 2</vt:lpstr>
      <vt:lpstr>Calibri</vt:lpstr>
      <vt:lpstr>значимость домашнего задния в обучении и образовании младшего школьника</vt:lpstr>
      <vt:lpstr>Презентация PowerPoint</vt:lpstr>
      <vt:lpstr>Презентация PowerPoint</vt:lpstr>
      <vt:lpstr>Общие рекомендации к самоподготовке</vt:lpstr>
      <vt:lpstr>Письменные задания: </vt:lpstr>
      <vt:lpstr>Устные задания </vt:lpstr>
      <vt:lpstr>К решению задач </vt:lpstr>
      <vt:lpstr>К выполнению заданий по русскому языку</vt:lpstr>
      <vt:lpstr>К выполнению заданий по чтению </vt:lpstr>
      <vt:lpstr>Правила списывания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ХОТИТЕ, ЧТОБЫ ВАШ РЕБЕНОК ХОДИЛ В школу с УДОВОЛЬСТВИЕМ?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Lilian</dc:creator>
  <cp:lastModifiedBy>Lilian</cp:lastModifiedBy>
  <cp:revision>3</cp:revision>
  <dcterms:created xsi:type="dcterms:W3CDTF">2013-12-04T16:07:56Z</dcterms:created>
  <dcterms:modified xsi:type="dcterms:W3CDTF">2013-12-04T16:24:16Z</dcterms:modified>
</cp:coreProperties>
</file>