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67" r:id="rId3"/>
  </p:sldMasterIdLst>
  <p:notesMasterIdLst>
    <p:notesMasterId r:id="rId24"/>
  </p:notesMasterIdLst>
  <p:sldIdLst>
    <p:sldId id="286" r:id="rId4"/>
    <p:sldId id="285" r:id="rId5"/>
    <p:sldId id="264" r:id="rId6"/>
    <p:sldId id="262" r:id="rId7"/>
    <p:sldId id="288" r:id="rId8"/>
    <p:sldId id="289" r:id="rId9"/>
    <p:sldId id="287" r:id="rId10"/>
    <p:sldId id="269" r:id="rId11"/>
    <p:sldId id="291" r:id="rId12"/>
    <p:sldId id="290" r:id="rId13"/>
    <p:sldId id="292" r:id="rId14"/>
    <p:sldId id="293" r:id="rId15"/>
    <p:sldId id="266" r:id="rId16"/>
    <p:sldId id="294" r:id="rId17"/>
    <p:sldId id="277" r:id="rId18"/>
    <p:sldId id="295" r:id="rId19"/>
    <p:sldId id="272" r:id="rId20"/>
    <p:sldId id="296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00A400"/>
    <a:srgbClr val="800000"/>
    <a:srgbClr val="8A2E00"/>
    <a:srgbClr val="F6F5D6"/>
    <a:srgbClr val="F2F1C1"/>
    <a:srgbClr val="ECE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43517-4C82-40C6-A2A2-F68CF50ADD67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2BB6-2C3D-4F58-ACA5-0514D0E23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4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A87F56-613F-49A3-BE32-CAEB075009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39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42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3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8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0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33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23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8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30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44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19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22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A87F56-613F-49A3-BE32-CAEB075009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6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1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2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5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9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2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3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0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6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6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A87F56-613F-49A3-BE32-CAEB075009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7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B72790-35EE-4F66-B5E8-26FF1D9A76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E8E4A3-731F-4DCA-B568-24ED46064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A095-D8D1-4759-8405-ED7C0FC0B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DB64-E97D-4ED1-B4FE-33CA714290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6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B72790-35EE-4F66-B5E8-26FF1D9A76B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E8E4A3-731F-4DCA-B568-24ED46064E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2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comp\Рабочий стол\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5112567" cy="2164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Тема урока: </a:t>
            </a:r>
            <a:endParaRPr lang="ru-RU" sz="5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«Закрепление …»</a:t>
            </a:r>
            <a:r>
              <a:rPr lang="ru-RU" sz="4000" b="1" dirty="0" smtClean="0">
                <a:solidFill>
                  <a:srgbClr val="FF0000"/>
                </a:solidFill>
                <a:latin typeface="Trebuchet MS"/>
              </a:rPr>
              <a:t>.</a:t>
            </a:r>
            <a:endParaRPr lang="ru-RU" sz="4000" b="1" dirty="0">
              <a:solidFill>
                <a:srgbClr val="FF0000"/>
              </a:solidFill>
              <a:latin typeface="Trebuchet MS"/>
            </a:endParaRPr>
          </a:p>
          <a:p>
            <a:pPr lvl="0" algn="ctr"/>
            <a:endParaRPr lang="ru-RU" sz="4000" b="1" baseline="30000" dirty="0">
              <a:solidFill>
                <a:srgbClr val="0070C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260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comp\Рабочий стол\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5904656" cy="29956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Тема урока: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«Закрепление приёма деления 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на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2»</a:t>
            </a:r>
            <a:r>
              <a:rPr lang="ru-RU" sz="4000" b="1" dirty="0" smtClean="0">
                <a:solidFill>
                  <a:srgbClr val="FF0000"/>
                </a:solidFill>
                <a:latin typeface="Trebuchet MS"/>
              </a:rPr>
              <a:t>.</a:t>
            </a:r>
            <a:endParaRPr lang="ru-RU" sz="4000" b="1" dirty="0">
              <a:solidFill>
                <a:srgbClr val="FF0000"/>
              </a:solidFill>
              <a:latin typeface="Trebuchet MS"/>
            </a:endParaRPr>
          </a:p>
          <a:p>
            <a:pPr algn="ctr"/>
            <a:endParaRPr lang="ru-RU" sz="4000" b="1" baseline="30000" dirty="0">
              <a:solidFill>
                <a:srgbClr val="0070C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073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769441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СТРАНА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ДЕЛЕНИЯ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.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178" y="1859846"/>
            <a:ext cx="27363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Страна 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ДЕЛЕНИЯ .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14038" y="5298306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3412832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6054" y="2134106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18783" y="3318990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09982" y="5126941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0232" y="3608508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358" y="2325897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деления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на 2.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Залив таблицы умножения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881" y="4243588"/>
            <a:ext cx="2736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решения задач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297" y="23258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8962" y="34295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1011" y="52352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3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1261" y="37168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21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37" y="2134106"/>
            <a:ext cx="839413" cy="756791"/>
          </a:xfrm>
          <a:prstGeom prst="rect">
            <a:avLst/>
          </a:prstGeom>
          <a:noFill/>
        </p:spPr>
      </p:pic>
      <p:pic>
        <p:nvPicPr>
          <p:cNvPr id="22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945" y="2218009"/>
            <a:ext cx="839413" cy="756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8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992888" cy="4536504"/>
          </a:xfrm>
        </p:spPr>
        <p:txBody>
          <a:bodyPr/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ru-RU" sz="8000" dirty="0" smtClean="0">
                <a:solidFill>
                  <a:srgbClr val="7030A0"/>
                </a:solidFill>
                <a:latin typeface="Monotype Corsiva" pitchFamily="66" charset="0"/>
              </a:rPr>
              <a:t>С. 78 №1 – в парах</a:t>
            </a:r>
            <a:endParaRPr lang="ru-RU" sz="8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769441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СТРАНА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ДЕЛЕНИЯ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.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178" y="1859846"/>
            <a:ext cx="27363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Страна 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ДЕЛЕНИЯ .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14038" y="5298306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3412832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6054" y="2134106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18783" y="3318990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09982" y="5126941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0232" y="3608508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358" y="2325897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деления  на 2.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Залив таблицы умножения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881" y="4243588"/>
            <a:ext cx="2736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решения задач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297" y="23258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8962" y="34295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1011" y="52352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3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1261" y="37168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21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37" y="2134106"/>
            <a:ext cx="839413" cy="756791"/>
          </a:xfrm>
          <a:prstGeom prst="rect">
            <a:avLst/>
          </a:prstGeom>
          <a:noFill/>
        </p:spPr>
      </p:pic>
      <p:pic>
        <p:nvPicPr>
          <p:cNvPr id="22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945" y="2218009"/>
            <a:ext cx="839413" cy="756791"/>
          </a:xfrm>
          <a:prstGeom prst="rect">
            <a:avLst/>
          </a:prstGeom>
          <a:noFill/>
        </p:spPr>
      </p:pic>
      <p:pic>
        <p:nvPicPr>
          <p:cNvPr id="23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9633" y="3608508"/>
            <a:ext cx="839413" cy="756791"/>
          </a:xfrm>
          <a:prstGeom prst="rect">
            <a:avLst/>
          </a:prstGeom>
          <a:noFill/>
        </p:spPr>
      </p:pic>
      <p:pic>
        <p:nvPicPr>
          <p:cNvPr id="24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202" y="3664032"/>
            <a:ext cx="839413" cy="756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188640"/>
            <a:ext cx="8280920" cy="6408712"/>
          </a:xfrm>
        </p:spPr>
        <p:txBody>
          <a:bodyPr/>
          <a:lstStyle/>
          <a:p>
            <a:pPr marL="182880" indent="0" algn="ctr">
              <a:spcAft>
                <a:spcPts val="0"/>
              </a:spcAft>
              <a:buNone/>
            </a:pPr>
            <a:r>
              <a:rPr lang="ru-RU" sz="7200" i="1" u="sng" dirty="0" smtClean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  <a:t/>
            </a:r>
            <a:br>
              <a:rPr lang="ru-RU" sz="7200" i="1" u="sng" dirty="0" smtClean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</a:br>
            <a:r>
              <a:rPr lang="ru-RU" sz="7200" i="1" u="sng" dirty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  <a:t/>
            </a:r>
            <a:br>
              <a:rPr lang="ru-RU" sz="7200" i="1" u="sng" dirty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</a:br>
            <a:r>
              <a:rPr lang="ru-RU" sz="7200" i="1" u="sng" dirty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  <a:t>Р</a:t>
            </a:r>
            <a:r>
              <a:rPr lang="ru-RU" sz="7200" i="1" u="sng" dirty="0" smtClean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  <a:t>ешение задачи – </a:t>
            </a:r>
            <a:br>
              <a:rPr lang="ru-RU" sz="7200" i="1" u="sng" dirty="0" smtClean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</a:br>
            <a:r>
              <a:rPr lang="ru-RU" sz="7200" i="1" u="sng" dirty="0" smtClean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  <a:t>С. 78 </a:t>
            </a:r>
            <a:r>
              <a:rPr lang="ru-RU" sz="7200" i="1" u="sng" dirty="0">
                <a:solidFill>
                  <a:srgbClr val="7030A0"/>
                </a:solidFill>
                <a:effectLst/>
                <a:latin typeface="Monotype Corsiva"/>
                <a:ea typeface="Times New Roman"/>
              </a:rPr>
              <a:t>№3</a:t>
            </a:r>
            <a:endParaRPr lang="ru-RU" sz="66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0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769441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СТРАНА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ДЕЛЕНИЯ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.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178" y="1859846"/>
            <a:ext cx="27363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Страна 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ДЕЛЕНИЯ .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14038" y="5298306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3412832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6054" y="2134106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18783" y="3318990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09982" y="5126941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0232" y="3608508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358" y="2325897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деления  на 2.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Залив таблицы умножения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881" y="4243588"/>
            <a:ext cx="2736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решения задач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297" y="23258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8962" y="34295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1011" y="52352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3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1261" y="37168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21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37" y="2134106"/>
            <a:ext cx="839413" cy="756791"/>
          </a:xfrm>
          <a:prstGeom prst="rect">
            <a:avLst/>
          </a:prstGeom>
          <a:noFill/>
        </p:spPr>
      </p:pic>
      <p:pic>
        <p:nvPicPr>
          <p:cNvPr id="22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945" y="2218009"/>
            <a:ext cx="839413" cy="756791"/>
          </a:xfrm>
          <a:prstGeom prst="rect">
            <a:avLst/>
          </a:prstGeom>
          <a:noFill/>
        </p:spPr>
      </p:pic>
      <p:pic>
        <p:nvPicPr>
          <p:cNvPr id="23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711" y="3692411"/>
            <a:ext cx="839413" cy="756791"/>
          </a:xfrm>
          <a:prstGeom prst="rect">
            <a:avLst/>
          </a:prstGeom>
          <a:noFill/>
        </p:spPr>
      </p:pic>
      <p:pic>
        <p:nvPicPr>
          <p:cNvPr id="24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27" y="3716864"/>
            <a:ext cx="839413" cy="756791"/>
          </a:xfrm>
          <a:prstGeom prst="rect">
            <a:avLst/>
          </a:prstGeom>
          <a:noFill/>
        </p:spPr>
      </p:pic>
      <p:pic>
        <p:nvPicPr>
          <p:cNvPr id="25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367" y="5477119"/>
            <a:ext cx="839413" cy="756791"/>
          </a:xfrm>
          <a:prstGeom prst="rect">
            <a:avLst/>
          </a:prstGeom>
          <a:noFill/>
        </p:spPr>
      </p:pic>
      <p:pic>
        <p:nvPicPr>
          <p:cNvPr id="26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620" y="5452510"/>
            <a:ext cx="839413" cy="756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2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0_2a2bf_4f82c62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686800" cy="3429000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доволен своей работой:</a:t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Мне сегодня удалось:</a:t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Теперь я умею…</a:t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Мне хотелось сегодня отметить:</a:t>
            </a:r>
          </a:p>
        </p:txBody>
      </p:sp>
    </p:spTree>
    <p:extLst>
      <p:ext uri="{BB962C8B-B14F-4D97-AF65-F5344CB8AC3E}">
        <p14:creationId xmlns:p14="http://schemas.microsoft.com/office/powerpoint/2010/main" val="178613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3-tub-ru.yandex.net/i?id=391428314-0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3204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-tub-ru.yandex.net/i?id=69620312-5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764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92162"/>
            <a:ext cx="8064896" cy="8080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ДОМАШНЕЕ   ЗАДАНИЕ: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981201"/>
            <a:ext cx="7632848" cy="38413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                   </a:t>
            </a:r>
          </a:p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на выбор: </a:t>
            </a:r>
            <a:endParaRPr lang="ru-RU" sz="5400" dirty="0" smtClean="0">
              <a:solidFill>
                <a:srgbClr val="7030A0"/>
              </a:solidFill>
            </a:endParaRPr>
          </a:p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С.81 №5 или с.82 №7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3579" y="612844"/>
            <a:ext cx="291581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Хотим </a:t>
            </a: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всё знать</a:t>
            </a: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  <a:endParaRPr lang="ru-RU" sz="8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836613"/>
            <a:ext cx="6635750" cy="1314450"/>
          </a:xfrm>
        </p:spPr>
        <p:txBody>
          <a:bodyPr/>
          <a:lstStyle/>
          <a:p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Молодцы</a:t>
            </a:r>
            <a:r>
              <a:rPr lang="ru-RU" sz="6000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76872"/>
            <a:ext cx="8435975" cy="417646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800" b="1" dirty="0">
                <a:solidFill>
                  <a:schemeClr val="tx2"/>
                </a:solidFill>
                <a:latin typeface="UkrainianGoudyOld" pitchFamily="18" charset="0"/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chemeClr val="tx2"/>
                </a:solidFill>
                <a:latin typeface="UkrainianGoudyOld" pitchFamily="18" charset="0"/>
              </a:rPr>
              <a:t>за хорошую работу!</a:t>
            </a:r>
          </a:p>
        </p:txBody>
      </p:sp>
      <p:pic>
        <p:nvPicPr>
          <p:cNvPr id="9" name="Содержимое 8" descr="513214366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728192" cy="2232248"/>
          </a:xfrm>
        </p:spPr>
      </p:pic>
      <p:pic>
        <p:nvPicPr>
          <p:cNvPr id="7" name="Рисунок 6" descr="proshanie-4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149080"/>
            <a:ext cx="172819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413" y="-141288"/>
            <a:ext cx="9904413" cy="714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769441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СТРАНА  …  .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178" y="1859846"/>
            <a:ext cx="27363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Страна  … .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14038" y="5298306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59832" y="3412832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6054" y="2134106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18783" y="3318990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09982" y="5126941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60232" y="3608508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4358" y="2325897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… 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Залив таблицы умножения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881" y="4243588"/>
            <a:ext cx="2736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решения задач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297" y="23258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8962" y="34295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1011" y="52352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1261" y="37168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11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620688"/>
            <a:ext cx="131774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476672"/>
            <a:ext cx="115932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769441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СТРАНА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ДЕЛЕНИЯ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.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178" y="1859846"/>
            <a:ext cx="27363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Страна 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ДЕЛЕНИЯ .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14038" y="5298306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3412832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6054" y="2134106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18783" y="3318990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09982" y="5126941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0232" y="3608508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358" y="2325897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еления на 2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Залив таблицы умножения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881" y="4243588"/>
            <a:ext cx="2736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решения задач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297" y="23258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8962" y="34295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1011" y="52352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3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1261" y="37168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98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comp\Рабочий стол\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1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769441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СТРАНА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ДЕЛЕНИЯ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.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178" y="1859846"/>
            <a:ext cx="27363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Страна 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ДЕЛЕНИЯ .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14038" y="5298306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3412832"/>
            <a:ext cx="324036" cy="29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6054" y="2134106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18783" y="3318990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09982" y="5126941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0232" y="3608508"/>
            <a:ext cx="882098" cy="9245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358" y="2325897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деления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на 2.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2736304" cy="1077218"/>
          </a:xfrm>
          <a:prstGeom prst="rect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Залив таблицы умножения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881" y="4243588"/>
            <a:ext cx="2736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Остров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решения задач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297" y="23258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8962" y="34295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1011" y="52352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 Black" pitchFamily="34" charset="0"/>
              </a:rPr>
              <a:t>3</a:t>
            </a:r>
            <a:endParaRPr lang="ru-RU" sz="4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1261" y="37168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 Black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73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661</TotalTime>
  <Words>178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Воздушный поток</vt:lpstr>
      <vt:lpstr>Тема Office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 78 №1 – в парах</vt:lpstr>
      <vt:lpstr>Презентация PowerPoint</vt:lpstr>
      <vt:lpstr>  Решение задачи –  С. 78 №3</vt:lpstr>
      <vt:lpstr>Презентация PowerPoint</vt:lpstr>
      <vt:lpstr>Я доволен своей работой:   Мне сегодня удалось:   Теперь я умею…   Мне хотелось сегодня отметить:</vt:lpstr>
      <vt:lpstr>Презентация PowerPoint</vt:lpstr>
      <vt:lpstr>ДОМАШНЕЕ   ЗАДАНИЕ:</vt:lpstr>
      <vt:lpstr>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«Лесной школе»  Устный счёт</dc:title>
  <dc:creator>Admin</dc:creator>
  <cp:lastModifiedBy>007</cp:lastModifiedBy>
  <cp:revision>56</cp:revision>
  <dcterms:created xsi:type="dcterms:W3CDTF">2010-06-30T07:15:21Z</dcterms:created>
  <dcterms:modified xsi:type="dcterms:W3CDTF">2013-11-19T19:57:44Z</dcterms:modified>
</cp:coreProperties>
</file>