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234679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+mn-lt"/>
              </a:rPr>
              <a:t>Рисуем символ 2015 </a:t>
            </a:r>
            <a:r>
              <a:rPr lang="ru-RU" sz="8000" b="1" dirty="0" smtClean="0">
                <a:solidFill>
                  <a:schemeClr val="bg1"/>
                </a:solidFill>
                <a:latin typeface="+mn-lt"/>
              </a:rPr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Коза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_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-1608" r="9293" b="4962"/>
          <a:stretch>
            <a:fillRect/>
          </a:stretch>
        </p:blipFill>
        <p:spPr>
          <a:xfrm>
            <a:off x="467544" y="332655"/>
            <a:ext cx="7992888" cy="62013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78" r="7839" b="4962"/>
          <a:stretch>
            <a:fillRect/>
          </a:stretch>
        </p:blipFill>
        <p:spPr>
          <a:xfrm>
            <a:off x="611560" y="404664"/>
            <a:ext cx="8040282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679" r="4931" b="7231"/>
          <a:stretch>
            <a:fillRect/>
          </a:stretch>
        </p:blipFill>
        <p:spPr>
          <a:xfrm>
            <a:off x="467544" y="332656"/>
            <a:ext cx="8306039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2552" r="4931" b="9141"/>
          <a:stretch>
            <a:fillRect/>
          </a:stretch>
        </p:blipFill>
        <p:spPr>
          <a:xfrm>
            <a:off x="683568" y="476672"/>
            <a:ext cx="7927905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2687" r="9293" b="7110"/>
          <a:stretch>
            <a:fillRect/>
          </a:stretch>
        </p:blipFill>
        <p:spPr>
          <a:xfrm>
            <a:off x="611560" y="476672"/>
            <a:ext cx="7991174" cy="5688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r="6385" b="7352"/>
          <a:stretch>
            <a:fillRect/>
          </a:stretch>
        </p:blipFill>
        <p:spPr>
          <a:xfrm>
            <a:off x="611560" y="404664"/>
            <a:ext cx="8099850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78" t="-1608" r="7839" b="7110"/>
          <a:stretch>
            <a:fillRect/>
          </a:stretch>
        </p:blipFill>
        <p:spPr>
          <a:xfrm>
            <a:off x="467544" y="332656"/>
            <a:ext cx="8086172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78" r="4931" b="7110"/>
          <a:stretch>
            <a:fillRect/>
          </a:stretch>
        </p:blipFill>
        <p:spPr>
          <a:xfrm>
            <a:off x="467544" y="548680"/>
            <a:ext cx="8181228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3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2417" r="6385" b="6865"/>
          <a:stretch>
            <a:fillRect/>
          </a:stretch>
        </p:blipFill>
        <p:spPr>
          <a:xfrm>
            <a:off x="395536" y="404664"/>
            <a:ext cx="8157478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4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-1755" r="6385" b="4834"/>
          <a:stretch>
            <a:fillRect/>
          </a:stretch>
        </p:blipFill>
        <p:spPr>
          <a:xfrm>
            <a:off x="611560" y="332656"/>
            <a:ext cx="8101700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_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78" t="819" r="6385" b="5216"/>
          <a:stretch>
            <a:fillRect/>
          </a:stretch>
        </p:blipFill>
        <p:spPr>
          <a:xfrm>
            <a:off x="611560" y="476672"/>
            <a:ext cx="7914334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5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539" r="9293" b="4962"/>
          <a:stretch>
            <a:fillRect/>
          </a:stretch>
        </p:blipFill>
        <p:spPr>
          <a:xfrm>
            <a:off x="683568" y="404664"/>
            <a:ext cx="7783410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6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539" r="9293" b="4962"/>
          <a:stretch>
            <a:fillRect/>
          </a:stretch>
        </p:blipFill>
        <p:spPr>
          <a:xfrm>
            <a:off x="755576" y="476672"/>
            <a:ext cx="7783410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-1608" r="6385" b="7110"/>
          <a:stretch>
            <a:fillRect/>
          </a:stretch>
        </p:blipFill>
        <p:spPr>
          <a:xfrm>
            <a:off x="539552" y="260648"/>
            <a:ext cx="8186001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-2202" r="7839" b="6617"/>
          <a:stretch>
            <a:fillRect/>
          </a:stretch>
        </p:blipFill>
        <p:spPr>
          <a:xfrm>
            <a:off x="611559" y="404664"/>
            <a:ext cx="8014163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9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679" r="6385" b="7231"/>
          <a:stretch>
            <a:fillRect/>
          </a:stretch>
        </p:blipFill>
        <p:spPr>
          <a:xfrm>
            <a:off x="683568" y="476672"/>
            <a:ext cx="8069920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539" r="4931" b="7110"/>
          <a:stretch>
            <a:fillRect/>
          </a:stretch>
        </p:blipFill>
        <p:spPr>
          <a:xfrm>
            <a:off x="611560" y="548680"/>
            <a:ext cx="8306039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2821" r="4931" b="5090"/>
          <a:stretch>
            <a:fillRect/>
          </a:stretch>
        </p:blipFill>
        <p:spPr>
          <a:xfrm>
            <a:off x="611560" y="476672"/>
            <a:ext cx="8172071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3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114" r="6385" b="4575"/>
          <a:stretch>
            <a:fillRect/>
          </a:stretch>
        </p:blipFill>
        <p:spPr>
          <a:xfrm>
            <a:off x="683568" y="476672"/>
            <a:ext cx="7992888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4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931" t="-1608" r="4931" b="4962"/>
          <a:stretch>
            <a:fillRect/>
          </a:stretch>
        </p:blipFill>
        <p:spPr>
          <a:xfrm>
            <a:off x="683568" y="404664"/>
            <a:ext cx="7920880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398" r="4931"/>
          <a:stretch>
            <a:fillRect/>
          </a:stretch>
        </p:blipFill>
        <p:spPr>
          <a:xfrm>
            <a:off x="467544" y="404664"/>
            <a:ext cx="7915783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93" r="9293" b="7231"/>
          <a:stretch>
            <a:fillRect/>
          </a:stretch>
        </p:blipFill>
        <p:spPr>
          <a:xfrm>
            <a:off x="827584" y="404664"/>
            <a:ext cx="7540373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_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064895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_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r="6385" b="5216"/>
          <a:stretch>
            <a:fillRect/>
          </a:stretch>
        </p:blipFill>
        <p:spPr>
          <a:xfrm>
            <a:off x="611560" y="476672"/>
            <a:ext cx="7884904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r="4931" b="7109"/>
          <a:stretch>
            <a:fillRect/>
          </a:stretch>
        </p:blipFill>
        <p:spPr>
          <a:xfrm>
            <a:off x="611559" y="476672"/>
            <a:ext cx="7819949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_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839" t="-1172" r="4931" b="5343"/>
          <a:stretch>
            <a:fillRect/>
          </a:stretch>
        </p:blipFill>
        <p:spPr>
          <a:xfrm>
            <a:off x="683567" y="332656"/>
            <a:ext cx="7872875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_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385" t="2954" r="6385" b="7352"/>
          <a:stretch>
            <a:fillRect/>
          </a:stretch>
        </p:blipFill>
        <p:spPr>
          <a:xfrm>
            <a:off x="539551" y="404664"/>
            <a:ext cx="8126617" cy="5688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815" r="6955" b="7911"/>
          <a:stretch>
            <a:fillRect/>
          </a:stretch>
        </p:blipFill>
        <p:spPr>
          <a:xfrm>
            <a:off x="755575" y="404664"/>
            <a:ext cx="8138579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746" t="2821" r="6385" b="7231"/>
          <a:stretch>
            <a:fillRect/>
          </a:stretch>
        </p:blipFill>
        <p:spPr>
          <a:xfrm>
            <a:off x="539552" y="332656"/>
            <a:ext cx="8013462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</Words>
  <Application>Microsoft Office PowerPoint</Application>
  <PresentationFormat>Экран (4:3)</PresentationFormat>
  <Paragraphs>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Рисуем символ 2015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Taniy</cp:lastModifiedBy>
  <cp:revision>18</cp:revision>
  <dcterms:created xsi:type="dcterms:W3CDTF">2013-08-17T08:34:50Z</dcterms:created>
  <dcterms:modified xsi:type="dcterms:W3CDTF">2014-11-27T19:42:08Z</dcterms:modified>
</cp:coreProperties>
</file>