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2" r:id="rId11"/>
    <p:sldId id="266" r:id="rId12"/>
    <p:sldId id="267" r:id="rId13"/>
    <p:sldId id="269" r:id="rId14"/>
    <p:sldId id="270" r:id="rId15"/>
    <p:sldId id="268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E930FF-1439-4EFD-B9B7-340C13ACB65B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10CD3C-DCAB-4CC6-AAC3-99DB76FC33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Народное декоративно -прикладное искусство нашей страны.</a:t>
            </a:r>
            <a:br>
              <a:rPr lang="ru-RU" dirty="0" smtClean="0"/>
            </a:br>
            <a:r>
              <a:rPr lang="ru-RU" dirty="0" smtClean="0"/>
              <a:t> Путешествие в Гжель.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pPr algn="r"/>
            <a:r>
              <a:rPr lang="ru-RU" dirty="0" smtClean="0"/>
              <a:t>Воспитатель  </a:t>
            </a:r>
            <a:r>
              <a:rPr lang="ru-RU" dirty="0" smtClean="0"/>
              <a:t>Селезнева Я. </a:t>
            </a:r>
            <a:r>
              <a:rPr lang="ru-RU" smtClean="0"/>
              <a:t>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27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27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Плоскостная лепка.</a:t>
            </a:r>
            <a:br>
              <a:rPr lang="ru-RU" dirty="0" smtClean="0"/>
            </a:br>
            <a:r>
              <a:rPr lang="ru-RU" dirty="0" smtClean="0"/>
              <a:t>«Удивительная посуда»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37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Лепка. Изобразительная деятельность</a:t>
            </a:r>
            <a:br>
              <a:rPr lang="ru-RU" dirty="0" smtClean="0"/>
            </a:br>
            <a:r>
              <a:rPr lang="ru-RU" dirty="0" smtClean="0"/>
              <a:t>«Творческая мастерская»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038600" cy="24984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8698"/>
            <a:ext cx="3822700" cy="2548466"/>
          </a:xfrm>
        </p:spPr>
      </p:pic>
    </p:spTree>
    <p:extLst>
      <p:ext uri="{BB962C8B-B14F-4D97-AF65-F5344CB8AC3E}">
        <p14:creationId xmlns:p14="http://schemas.microsoft.com/office/powerpoint/2010/main" val="116919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Изобразительная деятельность, конструирование.</a:t>
            </a:r>
            <a:br>
              <a:rPr lang="ru-RU" dirty="0" smtClean="0"/>
            </a:br>
            <a:r>
              <a:rPr lang="ru-RU" dirty="0" smtClean="0"/>
              <a:t>«Удивительная посуда»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038600" cy="26924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7375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40344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Изобразительная деятельность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28698"/>
            <a:ext cx="3822700" cy="2548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8698"/>
            <a:ext cx="3822700" cy="2548466"/>
          </a:xfrm>
        </p:spPr>
      </p:pic>
    </p:spTree>
    <p:extLst>
      <p:ext uri="{BB962C8B-B14F-4D97-AF65-F5344CB8AC3E}">
        <p14:creationId xmlns:p14="http://schemas.microsoft.com/office/powerpoint/2010/main" val="371923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Уголок народного искусства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15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Викторина. Обобщение результатов коллективной творческой деятельности детей, родителей, педагогов в ходе реализации проекта.</a:t>
            </a:r>
          </a:p>
          <a:p>
            <a:r>
              <a:rPr lang="ru-RU" dirty="0" smtClean="0"/>
              <a:t>Создание условий для формирования у детей поисково-исследовательских навыков и умений. </a:t>
            </a:r>
          </a:p>
          <a:p>
            <a:r>
              <a:rPr lang="ru-RU" dirty="0" smtClean="0"/>
              <a:t>Формирование интереса и доброжелательному отношению к культурному наследию своего народа. </a:t>
            </a:r>
          </a:p>
          <a:p>
            <a:r>
              <a:rPr lang="ru-RU" dirty="0" smtClean="0"/>
              <a:t>Воспитывать у детей эмоциональную отзывчивость.</a:t>
            </a:r>
          </a:p>
          <a:p>
            <a:r>
              <a:rPr lang="ru-RU" dirty="0" smtClean="0"/>
              <a:t> Активизировать родителей, детей к реализации проекта и сбору экспонатов.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54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ходе реализации проекта уровень творческих способностей детей значительно возрос. </a:t>
            </a:r>
            <a:endParaRPr lang="ru-RU" dirty="0" smtClean="0"/>
          </a:p>
          <a:p>
            <a:r>
              <a:rPr lang="ru-RU" dirty="0" smtClean="0"/>
              <a:t>Дети </a:t>
            </a:r>
            <a:r>
              <a:rPr lang="ru-RU" dirty="0"/>
              <a:t>самостоятельно стали различать стили известных видов декоративной росписи, </a:t>
            </a:r>
            <a:r>
              <a:rPr lang="ru-RU" dirty="0" smtClean="0"/>
              <a:t>научились создавать </a:t>
            </a:r>
            <a:r>
              <a:rPr lang="ru-RU" dirty="0"/>
              <a:t>выразительные узоры не только на бумаге, но и на объемных предметах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Благодаря совместной деятельности воспитателей и родителей появилось желание посещать музеи и выставочные залы.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проектной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67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Приобщение детей истокам народно- прикладного искусства.</a:t>
            </a:r>
          </a:p>
          <a:p>
            <a:r>
              <a:rPr lang="ru-RU" dirty="0" smtClean="0"/>
              <a:t>Углубить и расширить знания о росписи Гжель.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97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Развивать </a:t>
            </a:r>
            <a:r>
              <a:rPr lang="ru-RU" dirty="0"/>
              <a:t>у детей интерес к народному промыслу декоративно-прикладному искусству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Познакомить детей с народным промыслом (гжельская роспись) .</a:t>
            </a:r>
          </a:p>
          <a:p>
            <a:r>
              <a:rPr lang="ru-RU" dirty="0" smtClean="0"/>
              <a:t>Отличать гжельские изделия от других.</a:t>
            </a:r>
          </a:p>
          <a:p>
            <a:r>
              <a:rPr lang="ru-RU" dirty="0" smtClean="0"/>
              <a:t>Отмечать композиционное расположение элементов рисунка.</a:t>
            </a:r>
          </a:p>
          <a:p>
            <a:r>
              <a:rPr lang="ru-RU" dirty="0" smtClean="0"/>
              <a:t>Выделять основные элементы орнамента.</a:t>
            </a:r>
          </a:p>
          <a:p>
            <a:r>
              <a:rPr lang="ru-RU" dirty="0" smtClean="0"/>
              <a:t> </a:t>
            </a:r>
            <a:r>
              <a:rPr lang="ru-RU" dirty="0"/>
              <a:t>Учить выделять традиционные особенности росписи: белый фон и </a:t>
            </a:r>
            <a:r>
              <a:rPr lang="ru-RU" dirty="0" smtClean="0"/>
              <a:t>сине- голубой </a:t>
            </a:r>
            <a:r>
              <a:rPr lang="ru-RU" dirty="0"/>
              <a:t>рисунок.</a:t>
            </a:r>
          </a:p>
          <a:p>
            <a:r>
              <a:rPr lang="ru-RU" dirty="0" smtClean="0"/>
              <a:t> </a:t>
            </a:r>
            <a:r>
              <a:rPr lang="ru-RU" dirty="0"/>
              <a:t>Учить детей рисовать </a:t>
            </a:r>
            <a:r>
              <a:rPr lang="ru-RU" dirty="0" smtClean="0"/>
              <a:t> по мотивам гжельской росписи. </a:t>
            </a:r>
            <a:r>
              <a:rPr lang="ru-RU" dirty="0"/>
              <a:t>Закреплять умение составлять оттенки синего цвета. Закреплять умение рисовать кончиком кисти.</a:t>
            </a:r>
          </a:p>
          <a:p>
            <a:r>
              <a:rPr lang="ru-RU" dirty="0" smtClean="0"/>
              <a:t> </a:t>
            </a:r>
            <a:r>
              <a:rPr lang="ru-RU" dirty="0"/>
              <a:t>Учить создавать выразительные узоры на бумаге и на объемных предметах.</a:t>
            </a:r>
          </a:p>
          <a:p>
            <a:r>
              <a:rPr lang="ru-RU" dirty="0" smtClean="0"/>
              <a:t> </a:t>
            </a:r>
            <a:r>
              <a:rPr lang="ru-RU" dirty="0"/>
              <a:t>Воспитывать чувство формы, цвета, симметрии.</a:t>
            </a:r>
          </a:p>
          <a:p>
            <a:r>
              <a:rPr lang="ru-RU" dirty="0" smtClean="0"/>
              <a:t> </a:t>
            </a:r>
            <a:r>
              <a:rPr lang="ru-RU" dirty="0"/>
              <a:t>Развивать </a:t>
            </a:r>
            <a:r>
              <a:rPr lang="ru-RU" dirty="0" smtClean="0"/>
              <a:t>творческий потенциал, фантазии и эстетический вкус </a:t>
            </a:r>
            <a:r>
              <a:rPr lang="ru-RU" dirty="0"/>
              <a:t>у детей в процессе реализации </a:t>
            </a:r>
            <a:r>
              <a:rPr lang="ru-RU" dirty="0" smtClean="0"/>
              <a:t>проекта.</a:t>
            </a:r>
          </a:p>
          <a:p>
            <a:r>
              <a:rPr lang="ru-RU" dirty="0" smtClean="0"/>
              <a:t>Рассматривая работы друг друга, выделять наиболее удачные.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77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Формировать у детей патриотические чувства: чувство любви и гордости к Родине на основе изучения народных промыслов России.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31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Подготовительный (информационный) этап.</a:t>
            </a:r>
          </a:p>
          <a:p>
            <a:r>
              <a:rPr lang="ru-RU" dirty="0"/>
              <a:t>Беседы с детьми о народных </a:t>
            </a:r>
            <a:r>
              <a:rPr lang="ru-RU" dirty="0" smtClean="0"/>
              <a:t>промыслах(Дымка, Гжель, Хохлома, Филимоново)</a:t>
            </a:r>
          </a:p>
          <a:p>
            <a:r>
              <a:rPr lang="ru-RU" dirty="0" smtClean="0"/>
              <a:t>. Подборка </a:t>
            </a:r>
            <a:r>
              <a:rPr lang="ru-RU" dirty="0"/>
              <a:t>книг, иллюстраций, дидактических пособий, картинок для обновления предметно-развивающей среды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над проектом: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2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Практический этап.</a:t>
            </a:r>
          </a:p>
          <a:p>
            <a:r>
              <a:rPr lang="ru-RU" dirty="0" smtClean="0"/>
              <a:t>Практическая деятельность детей. Рисование гжельских узоров.</a:t>
            </a:r>
          </a:p>
          <a:p>
            <a:r>
              <a:rPr lang="ru-RU" dirty="0" smtClean="0"/>
              <a:t>Изготовление закладок для книг.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94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Изобразительная деятельность, конструирование.</a:t>
            </a:r>
            <a:br>
              <a:rPr lang="ru-RU" dirty="0" smtClean="0"/>
            </a:br>
            <a:r>
              <a:rPr lang="ru-RU" dirty="0" smtClean="0"/>
              <a:t>«Рыбка»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24944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7290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Изобразительная деятельность, конструирование.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474067"/>
          </a:xfrm>
        </p:spPr>
        <p:txBody>
          <a:bodyPr/>
          <a:lstStyle/>
          <a:p>
            <a:r>
              <a:rPr lang="ru-RU" smtClean="0"/>
              <a:t>«Гжель»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2540"/>
            <a:ext cx="4040188" cy="26934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495746"/>
          </a:xfrm>
        </p:spPr>
        <p:txBody>
          <a:bodyPr/>
          <a:lstStyle/>
          <a:p>
            <a:r>
              <a:rPr lang="ru-RU" dirty="0"/>
              <a:t>«Лебедь»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503348"/>
            <a:ext cx="3822700" cy="2548466"/>
          </a:xfrm>
        </p:spPr>
      </p:pic>
    </p:spTree>
    <p:extLst>
      <p:ext uri="{BB962C8B-B14F-4D97-AF65-F5344CB8AC3E}">
        <p14:creationId xmlns:p14="http://schemas.microsoft.com/office/powerpoint/2010/main" val="17472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Игровая  деятельность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112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</TotalTime>
  <Words>372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Народное декоративно -прикладное искусство нашей страны.  Путешествие в Гжель.</vt:lpstr>
      <vt:lpstr>Цели проекта</vt:lpstr>
      <vt:lpstr>Задачи проекта</vt:lpstr>
      <vt:lpstr>Актуальность проекта</vt:lpstr>
      <vt:lpstr>Этапы работы над проектом: </vt:lpstr>
      <vt:lpstr>Этапы работы над проектом:</vt:lpstr>
      <vt:lpstr> Изобразительная деятельность, конструирование. «Рыбка» </vt:lpstr>
      <vt:lpstr>Изобразительная деятельность, конструирование. </vt:lpstr>
      <vt:lpstr>  Игровая  деятельность  </vt:lpstr>
      <vt:lpstr>Дидактические игры</vt:lpstr>
      <vt:lpstr> Плоскостная лепка. «Удивительная посуда» </vt:lpstr>
      <vt:lpstr>Лепка. Изобразительная деятельность «Творческая мастерская»</vt:lpstr>
      <vt:lpstr>    Изобразительная деятельность, конструирование. «Удивительная посуда»    </vt:lpstr>
      <vt:lpstr>Изобразительная деятельность</vt:lpstr>
      <vt:lpstr>Уголок народного искусства</vt:lpstr>
      <vt:lpstr>Заключительный этап</vt:lpstr>
      <vt:lpstr>Итоги проектной деятельности</vt:lpstr>
    </vt:vector>
  </TitlesOfParts>
  <Company>Helios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Чудесная гжель</dc:title>
  <dc:creator>Менеджер</dc:creator>
  <cp:lastModifiedBy>Менеджер</cp:lastModifiedBy>
  <cp:revision>17</cp:revision>
  <dcterms:created xsi:type="dcterms:W3CDTF">2014-12-29T20:38:22Z</dcterms:created>
  <dcterms:modified xsi:type="dcterms:W3CDTF">2015-01-11T21:20:50Z</dcterms:modified>
</cp:coreProperties>
</file>