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44" r:id="rId5"/>
    <p:sldMasterId id="2147483756" r:id="rId6"/>
    <p:sldMasterId id="2147483768" r:id="rId7"/>
    <p:sldMasterId id="2147483781" r:id="rId8"/>
  </p:sldMasterIdLst>
  <p:sldIdLst>
    <p:sldId id="261" r:id="rId9"/>
    <p:sldId id="271" r:id="rId10"/>
    <p:sldId id="275" r:id="rId11"/>
    <p:sldId id="272" r:id="rId12"/>
    <p:sldId id="269" r:id="rId13"/>
    <p:sldId id="265" r:id="rId14"/>
    <p:sldId id="267" r:id="rId15"/>
    <p:sldId id="268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65" autoAdjust="0"/>
  </p:normalViewPr>
  <p:slideViewPr>
    <p:cSldViewPr>
      <p:cViewPr varScale="1">
        <p:scale>
          <a:sx n="87" d="100"/>
          <a:sy n="87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8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3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1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4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37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9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5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57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36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25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7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5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19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41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8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8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63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9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09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74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83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8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0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3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32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70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86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59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19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3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BFC0-2C49-4781-B893-F91572D1A5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BCB49-BADB-405A-8939-2B39D6F78C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10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933B-02A2-4A1B-8E59-A1752B9631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1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BCD78-320F-4630-A954-2017247A1D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61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F3BD-2AD7-460F-BEBD-569B23E333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81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0E926-3990-4690-8C08-E2DA0F8D48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00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65D30-655C-424E-A8AE-A0D50420201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19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8736-011B-4EB7-BE88-B428A5A1D1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95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A2BC6-2970-4F07-857B-0051F6C0B2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1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9AD1A-C3F7-44E0-8342-51E4064D95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78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B449-1180-44B8-9C89-A3B56B3328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3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61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2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33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1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29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6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20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87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6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1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02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4D92-4268-4D6B-B901-137406916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75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C66C2-106D-4312-83CD-F6DA3BCE22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07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202E-C8A8-485A-B205-BD93C98E8D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64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C4B8D-EB64-467F-BF09-A81E420B10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38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AE713-C281-4EFF-9E77-5EBF37B6AC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08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89176-A17C-4844-A0F3-DF0C9D339D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81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E5F8-8BB3-447A-B6B7-3C2E5B98E0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3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46CCF-D114-4761-98F8-7D528E1270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69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AFD2-0E68-4414-8ADC-EE62BDF5F6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50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BD6A-50FD-438C-AA08-B7270A15A9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5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2290-F3AC-428F-AC0C-8A638A3D2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79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868890-834B-4E47-9D47-509908556C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25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4D92-4268-4D6B-B901-137406916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9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4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C66C2-106D-4312-83CD-F6DA3BCE22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61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202E-C8A8-485A-B205-BD93C98E8D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02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C4B8D-EB64-467F-BF09-A81E420B10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07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AE713-C281-4EFF-9E77-5EBF37B6AC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007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89176-A17C-4844-A0F3-DF0C9D339D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70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E5F8-8BB3-447A-B6B7-3C2E5B98E0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9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46CCF-D114-4761-98F8-7D528E1270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004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AFD2-0E68-4414-8ADC-EE62BDF5F6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82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BD6A-50FD-438C-AA08-B7270A15A9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32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2290-F3AC-428F-AC0C-8A638A3D2C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3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970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868890-834B-4E47-9D47-509908556C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9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6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393EC5-E030-4996-8AA8-CD3D2F523F3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7D61-B60D-4FF9-BF87-1947FDE52C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6F8F-D995-4D00-9BB4-9F4EE04FC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FD56B-0B03-4537-A503-3CF4187A84E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FD56B-0B03-4537-A503-3CF4187A84E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4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17522" r="21825" b="19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3599"/>
              </p:ext>
            </p:extLst>
          </p:nvPr>
        </p:nvGraphicFramePr>
        <p:xfrm>
          <a:off x="457200" y="1447800"/>
          <a:ext cx="8382000" cy="4603433"/>
        </p:xfrm>
        <a:graphic>
          <a:graphicData uri="http://schemas.openxmlformats.org/drawingml/2006/table">
            <a:tbl>
              <a:tblPr/>
              <a:tblGrid>
                <a:gridCol w="2160588"/>
                <a:gridCol w="3632200"/>
                <a:gridCol w="2589212"/>
              </a:tblGrid>
              <a:tr h="854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Получилось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Умею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получилось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Писать красиво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Составлять алгоритм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Выполнять задание самостоятельно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Работать в паре, в группе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1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Твои успехи</a:t>
            </a:r>
          </a:p>
        </p:txBody>
      </p:sp>
    </p:spTree>
    <p:extLst>
      <p:ext uri="{BB962C8B-B14F-4D97-AF65-F5344CB8AC3E}">
        <p14:creationId xmlns:p14="http://schemas.microsoft.com/office/powerpoint/2010/main" val="33313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98800" y="-213568"/>
            <a:ext cx="565045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3600" b="1" dirty="0">
                <a:solidFill>
                  <a:schemeClr val="accent2"/>
                </a:solidFill>
              </a:rPr>
              <a:t>было всё понятно;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3600" b="1" dirty="0">
                <a:solidFill>
                  <a:schemeClr val="accent2"/>
                </a:solidFill>
              </a:rPr>
              <a:t>было трудно;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3600" b="1" dirty="0">
                <a:solidFill>
                  <a:schemeClr val="accent2"/>
                </a:solidFill>
              </a:rPr>
              <a:t>было интересно;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3600" b="1" dirty="0">
                <a:solidFill>
                  <a:schemeClr val="accent2"/>
                </a:solidFill>
              </a:rPr>
              <a:t>прибавилось знаний …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3600" b="1" dirty="0">
                <a:solidFill>
                  <a:schemeClr val="accent2"/>
                </a:solidFill>
              </a:rPr>
              <a:t>пришлось задуматься …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3600" b="1" dirty="0">
                <a:solidFill>
                  <a:schemeClr val="accent2"/>
                </a:solidFill>
              </a:rPr>
              <a:t>могу рассказать другим  …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 rot="20975009">
            <a:off x="248247" y="1600523"/>
            <a:ext cx="2617569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НА УРОКЕ</a:t>
            </a: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 rot="20948512">
            <a:off x="610151" y="2991459"/>
            <a:ext cx="1922875" cy="1554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МНЕ </a:t>
            </a:r>
            <a:endParaRPr lang="ru-RU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4646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17522" r="21825" b="19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1404000" y="-72000"/>
            <a:ext cx="7358114" cy="6715148"/>
            <a:chOff x="1857356" y="214290"/>
            <a:chExt cx="6264275" cy="6048375"/>
          </a:xfrm>
          <a:solidFill>
            <a:schemeClr val="bg1"/>
          </a:solidFill>
        </p:grpSpPr>
        <p:grpSp>
          <p:nvGrpSpPr>
            <p:cNvPr id="3" name="Группа 20"/>
            <p:cNvGrpSpPr>
              <a:grpSpLocks/>
            </p:cNvGrpSpPr>
            <p:nvPr/>
          </p:nvGrpSpPr>
          <p:grpSpPr bwMode="auto">
            <a:xfrm>
              <a:off x="1857356" y="214290"/>
              <a:ext cx="6264275" cy="6048375"/>
              <a:chOff x="1811694" y="215385"/>
              <a:chExt cx="6264275" cy="6048375"/>
            </a:xfrm>
            <a:grpFill/>
          </p:grpSpPr>
          <p:sp>
            <p:nvSpPr>
              <p:cNvPr id="31753" name="AutoShape 5"/>
              <p:cNvSpPr>
                <a:spLocks noChangeArrowheads="1"/>
              </p:cNvSpPr>
              <p:nvPr/>
            </p:nvSpPr>
            <p:spPr bwMode="auto">
              <a:xfrm rot="5400000" flipH="1" flipV="1">
                <a:off x="2157437" y="2440421"/>
                <a:ext cx="1008063" cy="1699550"/>
              </a:xfrm>
              <a:prstGeom prst="triangle">
                <a:avLst>
                  <a:gd name="adj" fmla="val 56671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754" name="AutoShape 5"/>
              <p:cNvSpPr>
                <a:spLocks noChangeArrowheads="1"/>
              </p:cNvSpPr>
              <p:nvPr/>
            </p:nvSpPr>
            <p:spPr bwMode="auto">
              <a:xfrm rot="2580000" flipV="1">
                <a:off x="2878432" y="3995619"/>
                <a:ext cx="1012498" cy="1692105"/>
              </a:xfrm>
              <a:prstGeom prst="triangle">
                <a:avLst>
                  <a:gd name="adj" fmla="val 37333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755" name="AutoShape 5"/>
              <p:cNvSpPr>
                <a:spLocks noChangeArrowheads="1"/>
              </p:cNvSpPr>
              <p:nvPr/>
            </p:nvSpPr>
            <p:spPr bwMode="auto">
              <a:xfrm rot="8175642" flipH="1" flipV="1">
                <a:off x="2842271" y="863425"/>
                <a:ext cx="1012498" cy="1692105"/>
              </a:xfrm>
              <a:prstGeom prst="triangle">
                <a:avLst>
                  <a:gd name="adj" fmla="val 41444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756" name="AutoShape 5"/>
              <p:cNvSpPr>
                <a:spLocks noChangeArrowheads="1"/>
              </p:cNvSpPr>
              <p:nvPr/>
            </p:nvSpPr>
            <p:spPr bwMode="auto">
              <a:xfrm rot="10800000" flipV="1">
                <a:off x="4438985" y="215385"/>
                <a:ext cx="1012498" cy="171461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757" name="AutoShape 5"/>
              <p:cNvSpPr>
                <a:spLocks noChangeArrowheads="1"/>
              </p:cNvSpPr>
              <p:nvPr/>
            </p:nvSpPr>
            <p:spPr bwMode="auto">
              <a:xfrm flipV="1">
                <a:off x="4433340" y="4571655"/>
                <a:ext cx="1012498" cy="169210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758" name="AutoShape 5"/>
              <p:cNvSpPr>
                <a:spLocks noChangeArrowheads="1"/>
              </p:cNvSpPr>
              <p:nvPr/>
            </p:nvSpPr>
            <p:spPr bwMode="auto">
              <a:xfrm rot="19020000" flipV="1">
                <a:off x="6030636" y="3974260"/>
                <a:ext cx="1012498" cy="1692105"/>
              </a:xfrm>
              <a:prstGeom prst="triangle">
                <a:avLst>
                  <a:gd name="adj" fmla="val 60713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759" name="AutoShape 5"/>
              <p:cNvSpPr>
                <a:spLocks noChangeArrowheads="1"/>
              </p:cNvSpPr>
              <p:nvPr/>
            </p:nvSpPr>
            <p:spPr bwMode="auto">
              <a:xfrm rot="16200000" flipV="1">
                <a:off x="6722162" y="2440421"/>
                <a:ext cx="1008063" cy="1699550"/>
              </a:xfrm>
              <a:prstGeom prst="triangle">
                <a:avLst>
                  <a:gd name="adj" fmla="val 56671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1751" name="AutoShape 5"/>
            <p:cNvSpPr>
              <a:spLocks noChangeArrowheads="1"/>
            </p:cNvSpPr>
            <p:nvPr/>
          </p:nvSpPr>
          <p:spPr bwMode="auto">
            <a:xfrm rot="13380000" flipV="1">
              <a:off x="6106656" y="823308"/>
              <a:ext cx="1044000" cy="1728000"/>
            </a:xfrm>
            <a:prstGeom prst="triangle">
              <a:avLst>
                <a:gd name="adj" fmla="val 39968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39940" name="Picture 23" descr="C:\Users\user\Desktop\Солнышко-уче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998663"/>
            <a:ext cx="274161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C:\Users\user\Desktop\Солнышко-уче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66" y="1998663"/>
            <a:ext cx="274161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17522" r="21825" b="19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3599"/>
              </p:ext>
            </p:extLst>
          </p:nvPr>
        </p:nvGraphicFramePr>
        <p:xfrm>
          <a:off x="457200" y="1447800"/>
          <a:ext cx="8382000" cy="4603433"/>
        </p:xfrm>
        <a:graphic>
          <a:graphicData uri="http://schemas.openxmlformats.org/drawingml/2006/table">
            <a:tbl>
              <a:tblPr/>
              <a:tblGrid>
                <a:gridCol w="2160588"/>
                <a:gridCol w="3632200"/>
                <a:gridCol w="2589212"/>
              </a:tblGrid>
              <a:tr h="854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Получилось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Умею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получилось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Писать красиво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Составлять алгоритм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Выполнять задание самостоятельно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Работать в паре, в группе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1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Твои успехи</a:t>
            </a:r>
          </a:p>
        </p:txBody>
      </p:sp>
    </p:spTree>
    <p:extLst>
      <p:ext uri="{BB962C8B-B14F-4D97-AF65-F5344CB8AC3E}">
        <p14:creationId xmlns:p14="http://schemas.microsoft.com/office/powerpoint/2010/main" val="33313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193" y="1600200"/>
            <a:ext cx="671235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Критерии оценивания: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Высота цифры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Ширина цифры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Аккуратность записи</a:t>
            </a:r>
          </a:p>
        </p:txBody>
      </p:sp>
    </p:spTree>
    <p:extLst>
      <p:ext uri="{BB962C8B-B14F-4D97-AF65-F5344CB8AC3E}">
        <p14:creationId xmlns:p14="http://schemas.microsoft.com/office/powerpoint/2010/main" val="35037134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94775"/>
              </p:ext>
            </p:extLst>
          </p:nvPr>
        </p:nvGraphicFramePr>
        <p:xfrm>
          <a:off x="251520" y="476671"/>
          <a:ext cx="8424936" cy="5587257"/>
        </p:xfrm>
        <a:graphic>
          <a:graphicData uri="http://schemas.openxmlformats.org/drawingml/2006/table">
            <a:tbl>
              <a:tblPr firstRow="1" firstCol="1" bandRow="1"/>
              <a:tblGrid>
                <a:gridCol w="610033"/>
                <a:gridCol w="6800617"/>
                <a:gridCol w="1014286"/>
              </a:tblGrid>
              <a:tr h="465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Вопросы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Верите ли вы, что 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числе 506 пять сотен шесть десятков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Число 873 больше, чем число 837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каждом из чисел: 920, 290, 209 – по 9 сотен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Если к 3 сотням прибавить 2 сотни, то получим число 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 плюс 400 плюс 4 – получится 444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599 меньше 600 на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записи чисел 423, 324, 234, 432 использованы одинаковые цифры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Если число 532 увеличить на 127, то получится 615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358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00200"/>
            <a:ext cx="770485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«Сложение  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трёхзначных чисел»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Составить …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Применить…</a:t>
            </a:r>
            <a:endParaRPr lang="ru-RU" sz="5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8613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23" name="Group 171"/>
          <p:cNvGraphicFramePr>
            <a:graphicFrameLocks noGrp="1"/>
          </p:cNvGraphicFramePr>
          <p:nvPr/>
        </p:nvGraphicFramePr>
        <p:xfrm>
          <a:off x="1187450" y="404813"/>
          <a:ext cx="3887788" cy="5216529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  <a:gridCol w="649288"/>
                <a:gridCol w="6477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79" name="WordArt 127"/>
          <p:cNvSpPr>
            <a:spLocks noChangeArrowheads="1" noChangeShapeType="1" noTextEdit="1"/>
          </p:cNvSpPr>
          <p:nvPr/>
        </p:nvSpPr>
        <p:spPr bwMode="auto">
          <a:xfrm>
            <a:off x="2616200" y="2133600"/>
            <a:ext cx="11938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46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681" name="WordArt 129"/>
          <p:cNvSpPr>
            <a:spLocks noChangeArrowheads="1" noChangeShapeType="1" noTextEdit="1"/>
          </p:cNvSpPr>
          <p:nvPr/>
        </p:nvSpPr>
        <p:spPr bwMode="auto">
          <a:xfrm>
            <a:off x="3203575" y="2781300"/>
            <a:ext cx="5762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3682" name="WordArt 130"/>
          <p:cNvSpPr>
            <a:spLocks noChangeArrowheads="1" noChangeShapeType="1" noTextEdit="1"/>
          </p:cNvSpPr>
          <p:nvPr/>
        </p:nvSpPr>
        <p:spPr bwMode="auto">
          <a:xfrm>
            <a:off x="2555875" y="3357563"/>
            <a:ext cx="576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683" name="WordArt 131"/>
          <p:cNvSpPr>
            <a:spLocks noChangeArrowheads="1" noChangeShapeType="1" noTextEdit="1"/>
          </p:cNvSpPr>
          <p:nvPr/>
        </p:nvSpPr>
        <p:spPr bwMode="auto">
          <a:xfrm>
            <a:off x="1908175" y="3357563"/>
            <a:ext cx="576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688" name="WordArt 136"/>
          <p:cNvSpPr>
            <a:spLocks noChangeArrowheads="1" noChangeShapeType="1" noTextEdit="1"/>
          </p:cNvSpPr>
          <p:nvPr/>
        </p:nvSpPr>
        <p:spPr bwMode="auto">
          <a:xfrm>
            <a:off x="2484438" y="2781300"/>
            <a:ext cx="5762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3696" name="Line 144"/>
          <p:cNvSpPr>
            <a:spLocks noChangeShapeType="1"/>
          </p:cNvSpPr>
          <p:nvPr/>
        </p:nvSpPr>
        <p:spPr bwMode="auto">
          <a:xfrm>
            <a:off x="1619250" y="2708275"/>
            <a:ext cx="22320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724" name="WordArt 172"/>
          <p:cNvSpPr>
            <a:spLocks noChangeArrowheads="1" noChangeShapeType="1" noTextEdit="1"/>
          </p:cNvSpPr>
          <p:nvPr/>
        </p:nvSpPr>
        <p:spPr bwMode="auto">
          <a:xfrm>
            <a:off x="5105400" y="1676400"/>
            <a:ext cx="3352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ВСПОМНИ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АЛГОРИТМ!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16002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79646">
                    <a:lumMod val="50000"/>
                  </a:srgbClr>
                </a:solidFill>
              </a:rPr>
              <a:t>+</a:t>
            </a:r>
            <a:endParaRPr lang="ru-RU" sz="6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WordArt 127"/>
          <p:cNvSpPr>
            <a:spLocks noChangeArrowheads="1" noChangeShapeType="1" noTextEdit="1"/>
          </p:cNvSpPr>
          <p:nvPr/>
        </p:nvSpPr>
        <p:spPr bwMode="auto">
          <a:xfrm>
            <a:off x="2535238" y="1600200"/>
            <a:ext cx="1244600" cy="507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43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6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23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19529"/>
              </p:ext>
            </p:extLst>
          </p:nvPr>
        </p:nvGraphicFramePr>
        <p:xfrm>
          <a:off x="1187450" y="404813"/>
          <a:ext cx="3887788" cy="5216529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  <a:gridCol w="649288"/>
                <a:gridCol w="6477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79" name="WordArt 127"/>
          <p:cNvSpPr>
            <a:spLocks noChangeArrowheads="1" noChangeShapeType="1" noTextEdit="1"/>
          </p:cNvSpPr>
          <p:nvPr/>
        </p:nvSpPr>
        <p:spPr bwMode="auto">
          <a:xfrm>
            <a:off x="1863184" y="2133600"/>
            <a:ext cx="1946816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356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681" name="WordArt 129"/>
          <p:cNvSpPr>
            <a:spLocks noChangeArrowheads="1" noChangeShapeType="1" noTextEdit="1"/>
          </p:cNvSpPr>
          <p:nvPr/>
        </p:nvSpPr>
        <p:spPr bwMode="auto">
          <a:xfrm>
            <a:off x="3203575" y="2781300"/>
            <a:ext cx="5762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3682" name="WordArt 130"/>
          <p:cNvSpPr>
            <a:spLocks noChangeArrowheads="1" noChangeShapeType="1" noTextEdit="1"/>
          </p:cNvSpPr>
          <p:nvPr/>
        </p:nvSpPr>
        <p:spPr bwMode="auto">
          <a:xfrm>
            <a:off x="2555875" y="3357563"/>
            <a:ext cx="576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683" name="WordArt 131"/>
          <p:cNvSpPr>
            <a:spLocks noChangeArrowheads="1" noChangeShapeType="1" noTextEdit="1"/>
          </p:cNvSpPr>
          <p:nvPr/>
        </p:nvSpPr>
        <p:spPr bwMode="auto">
          <a:xfrm>
            <a:off x="1908175" y="3357563"/>
            <a:ext cx="576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688" name="WordArt 136"/>
          <p:cNvSpPr>
            <a:spLocks noChangeArrowheads="1" noChangeShapeType="1" noTextEdit="1"/>
          </p:cNvSpPr>
          <p:nvPr/>
        </p:nvSpPr>
        <p:spPr bwMode="auto">
          <a:xfrm>
            <a:off x="2484438" y="2781300"/>
            <a:ext cx="5762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9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696" name="Line 144"/>
          <p:cNvSpPr>
            <a:spLocks noChangeShapeType="1"/>
          </p:cNvSpPr>
          <p:nvPr/>
        </p:nvSpPr>
        <p:spPr bwMode="auto">
          <a:xfrm>
            <a:off x="1619250" y="2708275"/>
            <a:ext cx="22320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724" name="WordArt 172"/>
          <p:cNvSpPr>
            <a:spLocks noChangeArrowheads="1" noChangeShapeType="1" noTextEdit="1"/>
          </p:cNvSpPr>
          <p:nvPr/>
        </p:nvSpPr>
        <p:spPr bwMode="auto">
          <a:xfrm>
            <a:off x="5105400" y="476672"/>
            <a:ext cx="3352800" cy="16569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7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АЛГОРИТМ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16002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79646">
                    <a:lumMod val="50000"/>
                  </a:srgbClr>
                </a:solidFill>
              </a:rPr>
              <a:t>+</a:t>
            </a:r>
            <a:endParaRPr lang="ru-RU" sz="6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WordArt 127"/>
          <p:cNvSpPr>
            <a:spLocks noChangeArrowheads="1" noChangeShapeType="1" noTextEdit="1"/>
          </p:cNvSpPr>
          <p:nvPr/>
        </p:nvSpPr>
        <p:spPr bwMode="auto">
          <a:xfrm>
            <a:off x="1863184" y="1600200"/>
            <a:ext cx="1916654" cy="507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643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275" y="2363684"/>
            <a:ext cx="59053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1.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Записать…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lvl="0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2.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Скложить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единицы</a:t>
            </a:r>
          </a:p>
          <a:p>
            <a:pPr lvl="0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3.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Скложить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десятки</a:t>
            </a:r>
          </a:p>
          <a:p>
            <a:pPr lvl="0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4.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Скложить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сотни</a:t>
            </a:r>
          </a:p>
          <a:p>
            <a:pPr lvl="0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5.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Прочитать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ответ</a:t>
            </a:r>
          </a:p>
          <a:p>
            <a:pPr lvl="0"/>
            <a:endParaRPr lang="ru-RU" sz="36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lvl="0"/>
            <a:endParaRPr lang="ru-RU" dirty="0"/>
          </a:p>
        </p:txBody>
      </p:sp>
      <p:sp>
        <p:nvSpPr>
          <p:cNvPr id="15" name="WordArt 129"/>
          <p:cNvSpPr>
            <a:spLocks noChangeArrowheads="1" noChangeShapeType="1" noTextEdit="1"/>
          </p:cNvSpPr>
          <p:nvPr/>
        </p:nvSpPr>
        <p:spPr bwMode="auto">
          <a:xfrm>
            <a:off x="1863184" y="2781300"/>
            <a:ext cx="5762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Arial"/>
                <a:cs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69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17522" r="21825" b="19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39975" y="769938"/>
            <a:ext cx="655320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40013" y="1050925"/>
            <a:ext cx="5765800" cy="1023938"/>
            <a:chOff x="2639967" y="1050525"/>
            <a:chExt cx="5766350" cy="1024387"/>
          </a:xfrm>
        </p:grpSpPr>
        <p:pic>
          <p:nvPicPr>
            <p:cNvPr id="14343" name="Picture 27" descr="C:\Users\Pospolita\Desktop\Проверяю-свой-ответ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317" y="1227275"/>
              <a:ext cx="4788000" cy="8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Рисунок 2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8" b="5518"/>
            <a:stretch>
              <a:fillRect/>
            </a:stretch>
          </p:blipFill>
          <p:spPr bwMode="auto">
            <a:xfrm>
              <a:off x="2639967" y="1050525"/>
              <a:ext cx="1152128" cy="94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370138" y="2166938"/>
            <a:ext cx="6057900" cy="1724025"/>
            <a:chOff x="2369865" y="2167145"/>
            <a:chExt cx="6058167" cy="1724194"/>
          </a:xfrm>
        </p:grpSpPr>
        <p:pic>
          <p:nvPicPr>
            <p:cNvPr id="14346" name="Picture 28" descr="C:\Users\Pospolita\Desktop\Смотрю-образец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032" y="2677497"/>
              <a:ext cx="4788000" cy="8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Рисунок 3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" t="8183" r="7463" b="8049"/>
            <a:stretch>
              <a:fillRect/>
            </a:stretch>
          </p:blipFill>
          <p:spPr bwMode="auto">
            <a:xfrm>
              <a:off x="2369865" y="2167145"/>
              <a:ext cx="1800199" cy="172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870200" y="3910013"/>
            <a:ext cx="5580063" cy="1154112"/>
            <a:chOff x="2870936" y="3909917"/>
            <a:chExt cx="5580090" cy="1154222"/>
          </a:xfrm>
        </p:grpSpPr>
        <p:pic>
          <p:nvPicPr>
            <p:cNvPr id="14349" name="Picture 29" descr="C:\Users\Pospolita\Desktop\Сравниваю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26" y="4101948"/>
              <a:ext cx="4788000" cy="8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Рисунок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936" y="3909917"/>
              <a:ext cx="1538193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705100" y="5486400"/>
            <a:ext cx="5729288" cy="1077913"/>
            <a:chOff x="2704860" y="5485736"/>
            <a:chExt cx="5729448" cy="1079150"/>
          </a:xfrm>
        </p:grpSpPr>
        <p:pic>
          <p:nvPicPr>
            <p:cNvPr id="14352" name="Рисунок 3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1"/>
            <a:stretch>
              <a:fillRect/>
            </a:stretch>
          </p:blipFill>
          <p:spPr bwMode="auto">
            <a:xfrm>
              <a:off x="2704860" y="5485736"/>
              <a:ext cx="1096441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6" descr="C:\Users\Pospolita\Desktop\Пишу-плюс-или-вопрос.gif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308" y="5600511"/>
              <a:ext cx="4788000" cy="84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4" name="Picture 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5843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221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1_Тема Office</vt:lpstr>
      <vt:lpstr>4_Тема Office</vt:lpstr>
      <vt:lpstr>3_Тема Office</vt:lpstr>
      <vt:lpstr>2_Тема Office</vt:lpstr>
      <vt:lpstr>Оформление по умолчанию</vt:lpstr>
      <vt:lpstr>5_Тема Office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Твои успехи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Твои успехи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20</cp:revision>
  <dcterms:modified xsi:type="dcterms:W3CDTF">2014-09-28T12:17:30Z</dcterms:modified>
</cp:coreProperties>
</file>