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77" r:id="rId5"/>
    <p:sldId id="262" r:id="rId6"/>
    <p:sldId id="278" r:id="rId7"/>
    <p:sldId id="258" r:id="rId8"/>
    <p:sldId id="276" r:id="rId9"/>
    <p:sldId id="265" r:id="rId10"/>
    <p:sldId id="266" r:id="rId11"/>
    <p:sldId id="279" r:id="rId12"/>
    <p:sldId id="281" r:id="rId13"/>
    <p:sldId id="280" r:id="rId14"/>
    <p:sldId id="267" r:id="rId15"/>
    <p:sldId id="268" r:id="rId16"/>
    <p:sldId id="269" r:id="rId17"/>
    <p:sldId id="275" r:id="rId18"/>
    <p:sldId id="270" r:id="rId19"/>
    <p:sldId id="273" r:id="rId20"/>
    <p:sldId id="274" r:id="rId21"/>
    <p:sldId id="26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DC26-C880-448D-9EAF-B7D2BF6F5471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493C-0618-4909-99A4-28FC5B294D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DC26-C880-448D-9EAF-B7D2BF6F5471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493C-0618-4909-99A4-28FC5B294D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DC26-C880-448D-9EAF-B7D2BF6F5471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493C-0618-4909-99A4-28FC5B294D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DC26-C880-448D-9EAF-B7D2BF6F5471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493C-0618-4909-99A4-28FC5B294D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DC26-C880-448D-9EAF-B7D2BF6F5471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493C-0618-4909-99A4-28FC5B294D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DC26-C880-448D-9EAF-B7D2BF6F5471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493C-0618-4909-99A4-28FC5B294D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DC26-C880-448D-9EAF-B7D2BF6F5471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493C-0618-4909-99A4-28FC5B294D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DC26-C880-448D-9EAF-B7D2BF6F5471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493C-0618-4909-99A4-28FC5B294D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DC26-C880-448D-9EAF-B7D2BF6F5471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493C-0618-4909-99A4-28FC5B294D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DC26-C880-448D-9EAF-B7D2BF6F5471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493C-0618-4909-99A4-28FC5B294D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DC26-C880-448D-9EAF-B7D2BF6F5471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493C-0618-4909-99A4-28FC5B294D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5DC26-C880-448D-9EAF-B7D2BF6F5471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F493C-0618-4909-99A4-28FC5B294D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3168351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УРОК МАТЕМАТИКИ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7232848" cy="1584176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МОУ «СОШ №2»</a:t>
            </a:r>
          </a:p>
          <a:p>
            <a:pPr algn="r"/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 – Б класс</a:t>
            </a:r>
          </a:p>
          <a:p>
            <a:pPr algn="r"/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Учитель: </a:t>
            </a:r>
            <a:r>
              <a:rPr lang="ru-RU" sz="24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Вокуева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Н.Ю</a:t>
            </a:r>
            <a:r>
              <a:rPr lang="ru-RU" sz="2000" dirty="0" smtClean="0">
                <a:solidFill>
                  <a:srgbClr val="800000"/>
                </a:solidFill>
              </a:rPr>
              <a:t>.</a:t>
            </a:r>
            <a:endParaRPr lang="ru-RU" sz="20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Задачи урока: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Повторить  …</a:t>
            </a:r>
          </a:p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Учиться  …</a:t>
            </a:r>
          </a:p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Совершенствовать  …</a:t>
            </a:r>
          </a:p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Развивать  …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</a:t>
            </a:r>
            <a:endParaRPr lang="ru-RU" sz="6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131840" y="836712"/>
          <a:ext cx="2808312" cy="57607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40160"/>
                <a:gridCol w="13681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8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7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6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5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4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3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2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1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</a:t>
            </a:r>
            <a:endParaRPr lang="ru-RU" sz="6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131840" y="836712"/>
          <a:ext cx="2808312" cy="57607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40160"/>
                <a:gridCol w="13681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8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2</a:t>
                      </a:r>
                      <a:endParaRPr lang="ru-RU" sz="3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7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3</a:t>
                      </a:r>
                      <a:endParaRPr lang="ru-RU" sz="3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6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4</a:t>
                      </a:r>
                      <a:endParaRPr lang="ru-RU" sz="3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5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5</a:t>
                      </a:r>
                      <a:endParaRPr lang="ru-RU" sz="3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4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6</a:t>
                      </a:r>
                      <a:endParaRPr lang="ru-RU" sz="3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3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7</a:t>
                      </a:r>
                      <a:endParaRPr lang="ru-RU" sz="3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2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8</a:t>
                      </a:r>
                      <a:endParaRPr lang="ru-RU" sz="3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1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9</a:t>
                      </a:r>
                      <a:endParaRPr lang="ru-RU" sz="36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</a:t>
            </a:r>
            <a:endParaRPr lang="ru-RU" sz="6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347864" y="1340768"/>
          <a:ext cx="2592287" cy="50292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306488"/>
                <a:gridCol w="12857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6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6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6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6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6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6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6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6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6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6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 – 6      10 – 2       10 – 4 </a:t>
            </a:r>
          </a:p>
          <a:p>
            <a:pPr algn="ctr">
              <a:buNone/>
            </a:pP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 – 5      10 – 8       10 – 1 </a:t>
            </a:r>
          </a:p>
          <a:p>
            <a:pPr>
              <a:buNone/>
            </a:pP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 – 9 = 1          10 – 7 = 3 </a:t>
            </a:r>
          </a:p>
          <a:p>
            <a:pPr algn="ctr">
              <a:buNone/>
            </a:pP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 – 3 = 7          10 – 4 = 6 </a:t>
            </a:r>
          </a:p>
          <a:p>
            <a:pPr>
              <a:buNone/>
            </a:pP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58417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 – 3 = </a:t>
            </a:r>
            <a:r>
              <a:rPr lang="ru-RU" sz="6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 (д.)</a:t>
            </a:r>
            <a:endParaRPr lang="ru-RU" sz="60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068960"/>
            <a:ext cx="439248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ЗАДАЧА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	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вешалке было          пальто. Дети надели         пальто. Сколько пальто осталось на вешалке?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52120" y="1772816"/>
            <a:ext cx="504056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2276872"/>
            <a:ext cx="504056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005064"/>
            <a:ext cx="36724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3264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 – 1 = 9 (п.) </a:t>
            </a:r>
            <a:b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 – 2 = 8 (п.) </a:t>
            </a:r>
            <a:b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 – 3 = 7 (п.) </a:t>
            </a:r>
            <a:b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 – 4 = 6 (п.) </a:t>
            </a:r>
            <a:b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 – 5 = 5 (п.) </a:t>
            </a:r>
            <a:b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 – 6 = 4 (п.) </a:t>
            </a:r>
            <a:b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 – 7 = 3 (п.) </a:t>
            </a:r>
            <a:b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 – 8 = 2 (п.) </a:t>
            </a:r>
            <a:b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 – 9 = 1 (п.) </a:t>
            </a:r>
            <a:b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ТЕМА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«ВЫЧИТАНИЕ ИЗ ЧИСЛА 10»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Зимние олимпийские .</a:t>
            </a:r>
            <a:b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Сочи – 2014.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8"/>
            <a:ext cx="727280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Задачи урока: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Повторить  состав числа 10.</a:t>
            </a:r>
          </a:p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Учиться  вычитать из числа 10.</a:t>
            </a:r>
          </a:p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Совершенствовать  вычислительные навыки.</a:t>
            </a:r>
          </a:p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Развивать  математическую речь и внимание.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ОЦЕНИ СВОЮ РАБОТУ</a:t>
            </a:r>
            <a:endParaRPr lang="ru-RU" sz="5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988839"/>
          <a:ext cx="8229600" cy="432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544"/>
                <a:gridCol w="6419056"/>
              </a:tblGrid>
              <a:tr h="14401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Мне было интересно ! Я всё понял !</a:t>
                      </a:r>
                    </a:p>
                    <a:p>
                      <a:endParaRPr lang="ru-RU" dirty="0" smtClean="0"/>
                    </a:p>
                  </a:txBody>
                  <a:tcPr/>
                </a:tc>
              </a:tr>
              <a:tr h="14401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Я старался, но выполнил не все задания.</a:t>
                      </a:r>
                      <a:endParaRPr lang="ru-RU" sz="2800" b="1" i="1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44016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Мне</a:t>
                      </a:r>
                      <a:r>
                        <a:rPr lang="ru-RU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было трудно, нужна помощь.</a:t>
                      </a:r>
                      <a:endParaRPr lang="ru-RU" sz="2800" b="1" i="1" dirty="0" smtClean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Улыбающееся лицо 6"/>
          <p:cNvSpPr/>
          <p:nvPr/>
        </p:nvSpPr>
        <p:spPr>
          <a:xfrm>
            <a:off x="1115616" y="2348880"/>
            <a:ext cx="914400" cy="9144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1115616" y="3717032"/>
            <a:ext cx="936104" cy="9144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1115616" y="5085184"/>
            <a:ext cx="936104" cy="914400"/>
          </a:xfrm>
          <a:prstGeom prst="smileyFac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>
              <a:buNone/>
            </a:pP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Начинается урок,</a:t>
            </a:r>
          </a:p>
          <a:p>
            <a:pPr>
              <a:buNone/>
            </a:pP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Он пойдёт ребятам впрок.</a:t>
            </a:r>
          </a:p>
          <a:p>
            <a:pPr>
              <a:buNone/>
            </a:pPr>
            <a:r>
              <a:rPr lang="ru-RU" sz="4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Постарайтесь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всё понять – </a:t>
            </a:r>
          </a:p>
          <a:p>
            <a:pPr>
              <a:buNone/>
            </a:pP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внимательно считать!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60648"/>
            <a:ext cx="305983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6 – </a:t>
            </a:r>
          </a:p>
          <a:p>
            <a:pPr>
              <a:buNone/>
            </a:pPr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7 – </a:t>
            </a:r>
          </a:p>
          <a:p>
            <a:pPr>
              <a:buNone/>
            </a:pPr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8 – </a:t>
            </a:r>
          </a:p>
          <a:p>
            <a:pPr>
              <a:buNone/>
            </a:pPr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9 – </a:t>
            </a:r>
          </a:p>
          <a:p>
            <a:pPr>
              <a:buNone/>
            </a:pP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83671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227687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371703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52292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92941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 + в = с</a:t>
            </a:r>
          </a:p>
          <a:p>
            <a:pPr algn="ctr">
              <a:buNone/>
            </a:pPr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– а = в</a:t>
            </a:r>
          </a:p>
          <a:p>
            <a:pPr algn="ctr">
              <a:buNone/>
            </a:pPr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– в = а</a:t>
            </a:r>
          </a:p>
          <a:p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9 – 5        9 – 3        6 – 2</a:t>
            </a:r>
          </a:p>
          <a:p>
            <a:pPr>
              <a:buNone/>
            </a:pP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7 – 3        8 – 4        8 – 6   </a:t>
            </a:r>
          </a:p>
          <a:p>
            <a:pPr>
              <a:buNone/>
            </a:pP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6 – 4        7 – 5        9 – 7 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368152"/>
          </a:xfrm>
        </p:spPr>
        <p:txBody>
          <a:bodyPr>
            <a:normAutofit/>
          </a:bodyPr>
          <a:lstStyle/>
          <a:p>
            <a:pPr algn="l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 – 6 = 2 (г.)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2780928"/>
            <a:ext cx="4546848" cy="334523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 – 2 = 7 (д.) 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>
              <a:buNone/>
            </a:pPr>
            <a:endParaRPr lang="ru-RU" sz="6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None/>
            </a:pP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 – 4 = 3 (с.)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785794"/>
            <a:ext cx="266429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571876"/>
            <a:ext cx="346253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Минутка чистописания.</a:t>
            </a:r>
            <a:endParaRPr lang="ru-RU" sz="6000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32179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1772816"/>
            <a:ext cx="331236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436096" y="3356992"/>
            <a:ext cx="2736304" cy="25202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0" b="1" dirty="0" smtClean="0">
                <a:latin typeface="Arial" pitchFamily="34" charset="0"/>
                <a:cs typeface="Arial" pitchFamily="34" charset="0"/>
              </a:rPr>
              <a:t>X</a:t>
            </a:r>
            <a:endParaRPr lang="ru-RU" sz="15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ТЕМА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«ВЫЧИТАНИЕ ИЗ ЧИСЛА 10»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296</Words>
  <Application>Microsoft Office PowerPoint</Application>
  <PresentationFormat>Экран (4:3)</PresentationFormat>
  <Paragraphs>96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УРОК МАТЕМАТИКИ</vt:lpstr>
      <vt:lpstr>Зимние олимпийские . Сочи – 2014.</vt:lpstr>
      <vt:lpstr>Слайд 3</vt:lpstr>
      <vt:lpstr>Слайд 4</vt:lpstr>
      <vt:lpstr>Слайд 5</vt:lpstr>
      <vt:lpstr>Слайд 6</vt:lpstr>
      <vt:lpstr>8 – 6 = 2 (г.)</vt:lpstr>
      <vt:lpstr>Минутка чистописания.</vt:lpstr>
      <vt:lpstr>ТЕМА УРОКА:</vt:lpstr>
      <vt:lpstr>Задачи урока:</vt:lpstr>
      <vt:lpstr>10</vt:lpstr>
      <vt:lpstr>10</vt:lpstr>
      <vt:lpstr>10</vt:lpstr>
      <vt:lpstr>Слайд 14</vt:lpstr>
      <vt:lpstr>Слайд 15</vt:lpstr>
      <vt:lpstr>10 – 3 = 7 (д.)</vt:lpstr>
      <vt:lpstr>ЗАДАЧА </vt:lpstr>
      <vt:lpstr>10 – 1 = 9 (п.)  10 – 2 = 8 (п.)  10 – 3 = 7 (п.)  10 – 4 = 6 (п.)  10 – 5 = 5 (п.)  10 – 6 = 4 (п.)  10 – 7 = 3 (п.)  10 – 8 = 2 (п.)  10 – 9 = 1 (п.)  </vt:lpstr>
      <vt:lpstr>ТЕМА УРОКА:</vt:lpstr>
      <vt:lpstr>Задачи урока:</vt:lpstr>
      <vt:lpstr>ОЦЕНИ СВОЮ РАБОТУ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</dc:title>
  <dc:creator>Admin</dc:creator>
  <cp:lastModifiedBy>Admin</cp:lastModifiedBy>
  <cp:revision>26</cp:revision>
  <dcterms:created xsi:type="dcterms:W3CDTF">2014-02-09T07:46:29Z</dcterms:created>
  <dcterms:modified xsi:type="dcterms:W3CDTF">2014-09-28T07:22:57Z</dcterms:modified>
</cp:coreProperties>
</file>