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5" r:id="rId6"/>
    <p:sldId id="261" r:id="rId7"/>
    <p:sldId id="262" r:id="rId8"/>
    <p:sldId id="263" r:id="rId9"/>
    <p:sldId id="268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8F83-68BF-4456-9C47-7B3F4F8F722B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DA53D-9C02-4E7C-ADAF-1D61D5EAE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8F83-68BF-4456-9C47-7B3F4F8F722B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DA53D-9C02-4E7C-ADAF-1D61D5EAE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8F83-68BF-4456-9C47-7B3F4F8F722B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DA53D-9C02-4E7C-ADAF-1D61D5EAE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8F83-68BF-4456-9C47-7B3F4F8F722B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DA53D-9C02-4E7C-ADAF-1D61D5EAE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8F83-68BF-4456-9C47-7B3F4F8F722B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DA53D-9C02-4E7C-ADAF-1D61D5EAE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8F83-68BF-4456-9C47-7B3F4F8F722B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DA53D-9C02-4E7C-ADAF-1D61D5EAE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8F83-68BF-4456-9C47-7B3F4F8F722B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DA53D-9C02-4E7C-ADAF-1D61D5EAE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8F83-68BF-4456-9C47-7B3F4F8F722B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DA53D-9C02-4E7C-ADAF-1D61D5EAE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8F83-68BF-4456-9C47-7B3F4F8F722B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DA53D-9C02-4E7C-ADAF-1D61D5EAE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8F83-68BF-4456-9C47-7B3F4F8F722B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DA53D-9C02-4E7C-ADAF-1D61D5EAE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8F83-68BF-4456-9C47-7B3F4F8F722B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DA53D-9C02-4E7C-ADAF-1D61D5EAE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08F83-68BF-4456-9C47-7B3F4F8F722B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DA53D-9C02-4E7C-ADAF-1D61D5EAE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qwerty\Desktop\&#1042;&#1077;&#1088;&#1086;&#1085;&#1080;&#1082;&#1072;%20&#1056;&#1099;&#1073;&#1072;&#1083;&#1082;&#1086;%20-%20&#1052;&#1072;&#1090;&#1077;&#1084;&#1072;&#1090;&#1080;&#1082;&#1072;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qwerty\Desktop\&#1042;&#1077;&#1088;&#1086;&#1085;&#1080;&#1082;&#1072;%20&#1056;&#1099;&#1073;&#1072;&#1083;&#1082;&#1086;%20-%20&#1052;&#1072;&#1090;&#1077;&#1084;&#1072;&#1090;&#1080;&#1082;&#1072;.mp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.allday.ru/uploads/posts/2009-05/thumbs/1243583769_037001045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14282" y="0"/>
            <a:ext cx="541045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2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itchFamily="34" charset="0"/>
                <a:cs typeface="Times New Roman" pitchFamily="18" charset="0"/>
              </a:rPr>
              <a:t>Урок математики</a:t>
            </a:r>
            <a:endParaRPr lang="ru-RU" sz="5400" i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tx2">
                  <a:lumMod val="75000"/>
                </a:schemeClr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785794"/>
            <a:ext cx="30003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Учитель начальных классов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Сувак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Римма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Ертнеевна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МБОУ СОШ № 1 г. Кызыл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Вероника Рыбалко - Математи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572528" y="28572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61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357166"/>
            <a:ext cx="91440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39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Решение:                                            (3 ряд)</a:t>
            </a:r>
            <a:endParaRPr kumimoji="0" lang="ru-RU" sz="3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9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2800 : 4 = 700 км/ч </a:t>
            </a:r>
            <a:r>
              <a:rPr kumimoji="0" lang="ru-RU" sz="39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9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скорость до посадки</a:t>
            </a:r>
            <a:endParaRPr kumimoji="0" lang="ru-RU" sz="3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9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4200 : 700 = 6 ч </a:t>
            </a:r>
            <a:r>
              <a:rPr kumimoji="0" lang="ru-RU" sz="39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9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время до пункта назначения</a:t>
            </a:r>
            <a:endParaRPr kumimoji="0" lang="ru-RU" sz="3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" y="3714752"/>
            <a:ext cx="91440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9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Решение:                                        (1 ряда) </a:t>
            </a:r>
            <a:endParaRPr kumimoji="0" lang="ru-RU" sz="3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9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(75+50) </a:t>
            </a:r>
            <a:r>
              <a:rPr kumimoji="0" lang="ru-RU" sz="39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sz="39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 = 750 км  - расстояние пройденное поездами</a:t>
            </a:r>
            <a:endParaRPr kumimoji="0" lang="ru-RU" sz="3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9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275 + 750 = 1025 км </a:t>
            </a:r>
            <a:r>
              <a:rPr kumimoji="0" lang="ru-RU" sz="39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9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общее расстояние</a:t>
            </a:r>
            <a:endParaRPr kumimoji="0" lang="ru-RU" sz="3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  <p:bldP spid="2457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71670" y="1643050"/>
            <a:ext cx="568104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всем</a:t>
            </a:r>
            <a:endParaRPr lang="ru-RU" sz="7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Вероника Рыбалко - Математи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357158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61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Математику люблю я:</a:t>
            </a:r>
            <a:b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Равенства, задачки.</a:t>
            </a:r>
            <a:b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Буду я решать примеры,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Раз, два, три, четыре,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6600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66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</a:t>
            </a:r>
            <a: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пять!</a:t>
            </a:r>
            <a:b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Математика опять!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28604"/>
            <a:ext cx="91440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Прочитайте числа: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138242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   1914,    465538,     2014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2357430"/>
            <a:ext cx="828677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Задача.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Лыжник передвигался  со скоростью 12 км/ч. Расстояние между селами он преодолел за 3 часа.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Возвращаясь обратно он то же расстояние преодолел за 4 часа. С какой скоростью он возвращался?          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74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57422" y="0"/>
            <a:ext cx="478983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Проверь соседа</a:t>
            </a:r>
            <a:endParaRPr lang="ru-RU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142984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называются числа при умножении? </a:t>
            </a:r>
          </a:p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в) множитель, множитель, произведение.</a:t>
            </a:r>
          </a:p>
          <a:p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2.Чему равна площадь прямоугольника. Его длинна 10см, а ширина 9 м.</a:t>
            </a:r>
          </a:p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в) 90м.кв.</a:t>
            </a:r>
          </a:p>
          <a:p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Чему равно произведение чисел 32 и 3</a:t>
            </a:r>
          </a:p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а) 96</a:t>
            </a:r>
          </a:p>
          <a:p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4.Вырази:</a:t>
            </a:r>
          </a:p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7056= 7т 0с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ru-RU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ед</a:t>
            </a:r>
            <a:endParaRPr lang="ru-RU" sz="3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4603= 4т 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ед</a:t>
            </a:r>
            <a:endParaRPr lang="ru-RU" sz="3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1571612"/>
            <a:ext cx="9144000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5                      1         3               2          4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900 – ( 100 • 9 +  25 • 4) :10 =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800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4                  1         5             2        3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900 – 100 • 9 + 25 </a:t>
            </a: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 :10 =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14612" y="214290"/>
            <a:ext cx="42705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Проверь соседа</a:t>
            </a:r>
            <a:endParaRPr lang="ru-RU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Физминутка</a:t>
            </a:r>
            <a:endParaRPr lang="ru-RU" sz="3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все вместе улыбнемся,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Вправо, влево повернемся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кивнем затем по кругу. 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 идеи победили,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Вверх взметнулись наши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руки.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Груз забот с себя стряхнули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продолжим путь науки. 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0"/>
            <a:ext cx="22699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Алгоритм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358050" y="0"/>
            <a:ext cx="17859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-3000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48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3 6 2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8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800" b="0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2 4 1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714356"/>
            <a:ext cx="63579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Умножу первый множитель на число единиц, подписываю под единицами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572528" y="1428736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215338" y="1428736"/>
            <a:ext cx="418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715272" y="1428736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1714488"/>
            <a:ext cx="635798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Умножу первый множитель на число десятков, подписываю под десятками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215338" y="1857364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715272" y="1857364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929454" y="1857364"/>
            <a:ext cx="8771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1 4 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2857496"/>
            <a:ext cx="64293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Умножу первый множитель на число </a:t>
            </a:r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сотен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подписываю под </a:t>
            </a:r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сотнями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715272" y="2285992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286644" y="2285992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929454" y="2285992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600" dirty="0">
              <a:solidFill>
                <a:schemeClr val="accent5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29454" y="2786059"/>
            <a:ext cx="2214546" cy="7143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3857628"/>
            <a:ext cx="571500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Сложу неполные произведения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572264" y="1643050"/>
            <a:ext cx="413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8725296" y="2786058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8286776" y="2786058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786710" y="2786058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286644" y="2786058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600" dirty="0">
              <a:solidFill>
                <a:schemeClr val="accent5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929454" y="2786058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3600" dirty="0">
              <a:solidFill>
                <a:schemeClr val="accent5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4500570"/>
            <a:ext cx="535785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Читаю полное произведение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  <p:bldP spid="10" grpId="0"/>
      <p:bldP spid="11" grpId="0"/>
      <p:bldP spid="13317" grpId="0"/>
      <p:bldP spid="13" grpId="0"/>
      <p:bldP spid="14" grpId="0"/>
      <p:bldP spid="15" grpId="0"/>
      <p:bldP spid="13318" grpId="0"/>
      <p:bldP spid="17" grpId="0"/>
      <p:bldP spid="18" grpId="0"/>
      <p:bldP spid="19" grpId="0"/>
      <p:bldP spid="13319" grpId="0" animBg="1"/>
      <p:bldP spid="13320" grpId="0"/>
      <p:bldP spid="23" grpId="0"/>
      <p:bldP spid="24" grpId="0"/>
      <p:bldP spid="25" grpId="0"/>
      <p:bldP spid="26" grpId="0"/>
      <p:bldP spid="27" grpId="0"/>
      <p:bldP spid="28" grpId="0"/>
      <p:bldP spid="133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57166"/>
            <a:ext cx="264320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428604"/>
            <a:ext cx="264320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3286124"/>
            <a:ext cx="257176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4" y="3357562"/>
            <a:ext cx="257176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428604"/>
            <a:ext cx="9144000" cy="60016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 один магазин привезли 18 одинаковых бидонов молока, а в другой – 12 таких же бидонов. В первый магазин привезли на 228 л молока больше, чем во второй. Сколько литров молока привезли в каждый магазин?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861</TotalTime>
  <Words>370</Words>
  <Application>Microsoft Office PowerPoint</Application>
  <PresentationFormat>Экран (4:3)</PresentationFormat>
  <Paragraphs>67</Paragraphs>
  <Slides>11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qwerty</dc:creator>
  <cp:lastModifiedBy>qwerty</cp:lastModifiedBy>
  <cp:revision>75</cp:revision>
  <dcterms:created xsi:type="dcterms:W3CDTF">2014-03-02T07:27:22Z</dcterms:created>
  <dcterms:modified xsi:type="dcterms:W3CDTF">2014-06-10T04:15:13Z</dcterms:modified>
</cp:coreProperties>
</file>