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8971D-ABF5-4159-9456-A885CB1492A8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1B9460-219C-44B8-8DA6-EC15CAD88B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Осень в картинах </a:t>
            </a:r>
            <a:br>
              <a:rPr lang="ru-RU" dirty="0" smtClean="0"/>
            </a:br>
            <a:r>
              <a:rPr lang="ru-RU" dirty="0" smtClean="0"/>
              <a:t>русских художников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Урок изобразительного искусства</a:t>
            </a:r>
          </a:p>
          <a:p>
            <a:r>
              <a:rPr lang="ru-RU" dirty="0" smtClean="0"/>
              <a:t>В 4 классе.</a:t>
            </a:r>
          </a:p>
          <a:p>
            <a:r>
              <a:rPr lang="ru-RU" dirty="0" smtClean="0"/>
              <a:t>Учитель Казанцева М.Г.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07154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Осень в картинах русских художников самая яркая и трогательная пора, где красно-желтые, золотистые и теплые краски прекрасной поры бабьего лета, а где дождливый и трогательный пейзаж по-настоящему русской природы во всей ее красе осеннего великолепия.</a:t>
            </a:r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лист каштан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2190750" cy="2190750"/>
          </a:xfrm>
          <a:prstGeom prst="rect">
            <a:avLst/>
          </a:prstGeom>
          <a:noFill/>
        </p:spPr>
      </p:pic>
      <p:pic>
        <p:nvPicPr>
          <p:cNvPr id="2054" name="Picture 6" descr="листья дуб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219075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. Левитан Золотая 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6923990" cy="45005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53578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Левитан</a:t>
            </a:r>
            <a:b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"Золотая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осень»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ленов Золотая 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604684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53578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Поленов</a:t>
            </a:r>
            <a:b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"Золотая осень"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Бродский Летний сад осень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66"/>
            <a:ext cx="3333760" cy="39004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450057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И. Бродский</a:t>
            </a:r>
            <a:b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"Летний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 осенью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Жуковский Осень Веран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6601852" cy="47863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53578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Ю. Жуковский</a:t>
            </a:r>
            <a:b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"Осень. Веранда"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69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Осень в картинах  русских художников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Осень в картинах  русских художников</dc:title>
  <dc:creator>Dell</dc:creator>
  <cp:lastModifiedBy>Dell</cp:lastModifiedBy>
  <cp:revision>2</cp:revision>
  <dcterms:created xsi:type="dcterms:W3CDTF">2015-01-18T06:23:16Z</dcterms:created>
  <dcterms:modified xsi:type="dcterms:W3CDTF">2015-01-18T06:34:59Z</dcterms:modified>
</cp:coreProperties>
</file>