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B585-6D08-4CEA-AF10-F149B7BB0A62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35EB-EE44-474F-A41C-7DB56C4720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555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3B585-6D08-4CEA-AF10-F149B7BB0A62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335EB-EE44-474F-A41C-7DB56C4720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573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А давайте рисовать…</a:t>
            </a:r>
            <a:br>
              <a:rPr lang="ru-RU" smtClean="0">
                <a:solidFill>
                  <a:schemeClr val="bg1"/>
                </a:solidFill>
              </a:rPr>
            </a:br>
            <a:r>
              <a:rPr lang="ru-RU" smtClean="0">
                <a:solidFill>
                  <a:schemeClr val="bg1"/>
                </a:solidFill>
              </a:rPr>
              <a:t>Лист клёна.</a:t>
            </a:r>
            <a:endParaRPr lang="ru-RU" smtClean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270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665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298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baseline="600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Осенней листвы</a:t>
            </a:r>
            <a:br>
              <a:rPr lang="ru-RU" sz="3200" b="1" baseline="600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baseline="600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разговор еле слышен:</a:t>
            </a:r>
            <a:br>
              <a:rPr lang="ru-RU" sz="3200" b="1" baseline="600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baseline="600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-Мы с клёнов…</a:t>
            </a:r>
            <a:br>
              <a:rPr lang="ru-RU" sz="3200" b="1" baseline="600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baseline="600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Мы с яблонь …</a:t>
            </a:r>
            <a:br>
              <a:rPr lang="ru-RU" sz="3200" b="1" baseline="600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baseline="600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Мы с вязов …</a:t>
            </a:r>
            <a:br>
              <a:rPr lang="ru-RU" sz="3200" b="1" baseline="600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baseline="600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Мы с вишен …</a:t>
            </a:r>
            <a:br>
              <a:rPr lang="ru-RU" sz="3200" b="1" baseline="600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baseline="600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С осинки …</a:t>
            </a:r>
            <a:br>
              <a:rPr lang="ru-RU" sz="3200" b="1" baseline="600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baseline="600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С черёмухи …</a:t>
            </a:r>
            <a:br>
              <a:rPr lang="ru-RU" sz="3200" b="1" baseline="600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baseline="600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С дуба …</a:t>
            </a:r>
            <a:br>
              <a:rPr lang="ru-RU" sz="3200" b="1" baseline="600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baseline="600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С берёзы …</a:t>
            </a:r>
            <a:br>
              <a:rPr lang="ru-RU" sz="3200" b="1" baseline="600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baseline="600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Везде …</a:t>
            </a:r>
            <a:r>
              <a:rPr lang="ru-RU" sz="3200" b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baseline="600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br>
              <a:rPr lang="ru-RU" sz="3200" b="1" baseline="600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baseline="600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пороге – морозы!</a:t>
            </a:r>
            <a:endParaRPr lang="ru-RU" sz="3200" b="1" baseline="60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465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542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702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788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706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872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609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2557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Экран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А давайте рисовать… Лист клёна.</vt:lpstr>
      <vt:lpstr>Осенней листвы разговор еле слышен: -Мы с клёнов… - Мы с яблонь … - Мы с вязов … - Мы с вишен … - С осинки … - С черёмухи … - С дуба … - С берёзы … Везде … ! На пороге – морозы!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 давайте рисовать… Лист клёна.</dc:title>
  <dc:creator>Александр</dc:creator>
  <cp:lastModifiedBy>Александр</cp:lastModifiedBy>
  <cp:revision>1</cp:revision>
  <dcterms:created xsi:type="dcterms:W3CDTF">2015-01-18T17:14:47Z</dcterms:created>
  <dcterms:modified xsi:type="dcterms:W3CDTF">2015-01-18T17:14:47Z</dcterms:modified>
</cp:coreProperties>
</file>