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4A7CE-BE31-4A9A-99B0-B2F71394BBB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E6D56-5148-4126-AFD9-228DBB744B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928670"/>
            <a:ext cx="5072098" cy="1357322"/>
          </a:xfrm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Мозаика из конфетти</a:t>
            </a:r>
            <a:endParaRPr lang="ru-RU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786322"/>
            <a:ext cx="6572296" cy="89534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подготовила Савкина Л.А., учитель начальных классов МОУ «СОШ п. Горный»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573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    Мозаика – это узор или картина, сделанная из плотно прилегающих друг к другу цветных кусочков керамики, стекла или цветных камней.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Мозаику можно сделать из конфетти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Тебе понадобятся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Картон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Копировальная бумага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Карандаш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Конфетти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Клеящий карандаш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Влажная бытовая губка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Подготовь рабочее место. </a:t>
            </a:r>
            <a:br>
              <a:rPr lang="ru-RU" sz="2400" dirty="0" smtClean="0"/>
            </a:br>
            <a:r>
              <a:rPr lang="ru-RU" sz="2400" dirty="0" smtClean="0"/>
              <a:t>Рассмотри работу, которую тебе предстоит сделать.</a:t>
            </a:r>
            <a:endParaRPr lang="ru-RU" sz="2400" dirty="0"/>
          </a:p>
        </p:txBody>
      </p:sp>
      <p:pic>
        <p:nvPicPr>
          <p:cNvPr id="4" name="Picture 2" descr="C:\Documents and Settings\Пользователь\Рабочий стол\Новая папка\SAM_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001156" cy="4857760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Новая папка\SAM_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4000" cy="50101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/>
              <a:t> Скопируй рисунок на картон при помощи копировальной бумаги.</a:t>
            </a:r>
            <a:endParaRPr lang="ru-RU" sz="2400" dirty="0"/>
          </a:p>
        </p:txBody>
      </p:sp>
      <p:pic>
        <p:nvPicPr>
          <p:cNvPr id="1026" name="Picture 2" descr="C:\Documents and Settings\Пользователь\Рабочий стол\Новая папка\SAM_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637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FF0000"/>
                </a:solidFill>
              </a:rPr>
              <a:t>2. </a:t>
            </a:r>
            <a:r>
              <a:rPr lang="ru-RU" sz="2400" dirty="0" smtClean="0"/>
              <a:t>Нанеси клей на небольшой участок рисунка. Сначала указательным пальцем руки нажми  на влажную губку, а </a:t>
            </a:r>
            <a:r>
              <a:rPr lang="ru-RU" sz="2400" dirty="0" smtClean="0"/>
              <a:t>потом  </a:t>
            </a:r>
            <a:r>
              <a:rPr lang="ru-RU" sz="2400" dirty="0" smtClean="0"/>
              <a:t>на конфетти. Укладывай пальцем конфетти по контуру рисунка. Затем заполняй остальное пространство.   </a:t>
            </a:r>
            <a:endParaRPr lang="ru-RU" sz="2400" dirty="0"/>
          </a:p>
        </p:txBody>
      </p:sp>
      <p:pic>
        <p:nvPicPr>
          <p:cNvPr id="2050" name="Picture 2" descr="C:\Documents and Settings\Пользователь\Рабочий стол\Новая папка\SAM_0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357430"/>
            <a:ext cx="5852583" cy="39671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FF0000"/>
                </a:solidFill>
              </a:rPr>
              <a:t>3.</a:t>
            </a:r>
            <a:r>
              <a:rPr lang="ru-RU" sz="2400" dirty="0" smtClean="0"/>
              <a:t> Наклеивай конфетти плотно друг к другу.</a:t>
            </a:r>
            <a:endParaRPr lang="ru-RU" sz="2400" dirty="0"/>
          </a:p>
        </p:txBody>
      </p:sp>
      <p:pic>
        <p:nvPicPr>
          <p:cNvPr id="3075" name="Picture 3" descr="C:\Documents and Settings\Пользователь\Рабочий стол\Новая папка\SAM_0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4.</a:t>
            </a:r>
            <a:r>
              <a:rPr lang="ru-RU" sz="2400" dirty="0" smtClean="0"/>
              <a:t> Заполни конфетти фон рисунка. </a:t>
            </a:r>
            <a:endParaRPr lang="ru-RU" sz="2400" dirty="0"/>
          </a:p>
        </p:txBody>
      </p:sp>
      <p:pic>
        <p:nvPicPr>
          <p:cNvPr id="4098" name="Picture 2" descr="C:\Documents and Settings\Пользователь\Рабочий стол\Новая папка\SAM_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0717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Такая работа требует немалых затрат времени.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Зато порадует результат твоего труда.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 тебе успеха!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/>
          </a:p>
        </p:txBody>
      </p:sp>
      <p:pic>
        <p:nvPicPr>
          <p:cNvPr id="4098" name="Picture 2" descr="C:\Documents and Settings\Пользователь\Рабочий стол\SAM_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50"/>
            <a:ext cx="8501122" cy="400052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140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Мозаика из конфетти</vt:lpstr>
      <vt:lpstr>    Мозаика – это узор или картина, сделанная из плотно прилегающих друг к другу цветных кусочков керамики, стекла или цветных камней.</vt:lpstr>
      <vt:lpstr>Тебе понадобятся</vt:lpstr>
      <vt:lpstr>Подготовь рабочее место.  Рассмотри работу, которую тебе предстоит сделать.</vt:lpstr>
      <vt:lpstr>   1. Скопируй рисунок на картон при помощи копировальной бумаги.</vt:lpstr>
      <vt:lpstr>    2. Нанеси клей на небольшой участок рисунка. Сначала указательным пальцем руки нажми  на влажную губку, а потом  на конфетти. Укладывай пальцем конфетти по контуру рисунка. Затем заполняй остальное пространство.   </vt:lpstr>
      <vt:lpstr>    3. Наклеивай конфетти плотно друг к другу.</vt:lpstr>
      <vt:lpstr>   4. Заполни конфетти фон рисунка. </vt:lpstr>
      <vt:lpstr> Такая работа требует немалых затрат времени. Зато порадует результат твоего труда. Желаю тебе успеха!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</dc:title>
  <dc:creator>Пользователь</dc:creator>
  <cp:lastModifiedBy>111</cp:lastModifiedBy>
  <cp:revision>24</cp:revision>
  <dcterms:created xsi:type="dcterms:W3CDTF">2014-03-30T17:34:15Z</dcterms:created>
  <dcterms:modified xsi:type="dcterms:W3CDTF">2014-04-22T10:12:38Z</dcterms:modified>
</cp:coreProperties>
</file>