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8DCF4-747A-4862-B85F-7EE1B999F4F8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E2C2-07E9-402B-8147-2E46ECD06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therdynamic.ru/main/202-roboty-buduschego.html" TargetMode="External"/><Relationship Id="rId2" Type="http://schemas.openxmlformats.org/officeDocument/2006/relationships/hyperlink" Target="http://uchebnik.umi.ru/rol_robota_v_zhizni_chelovek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Мир фантастики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Роботы</a:t>
            </a:r>
          </a:p>
          <a:p>
            <a:r>
              <a:rPr lang="ru-RU" dirty="0"/>
              <a:t> </a:t>
            </a:r>
            <a:r>
              <a:rPr lang="ru-RU" dirty="0" smtClean="0"/>
              <a:t>Урок ИЗО в 4 классе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такие роботы?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http://uchebnik.umi.ru/rol_robota_v_zhizni_cheloveka/</a:t>
            </a:r>
            <a:endParaRPr lang="ru-RU" dirty="0" smtClean="0"/>
          </a:p>
          <a:p>
            <a:r>
              <a:rPr lang="ru-RU" dirty="0" smtClean="0"/>
              <a:t>Картинки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http://etherdynamic.ru/main/202-roboty-buduschego.html</a:t>
            </a:r>
            <a:endParaRPr lang="ru-RU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&amp;Dcy;&amp;iecy;&amp;tcy;&amp;scy;&amp;kcy;&amp;icy;&amp;iecy; &amp;rcy;&amp;acy;&amp;zcy;&amp;ucy;&amp;kcy;&amp;rcy;&amp;acy;&amp;shcy;&amp;kcy;&amp;icy; &amp;rcy;&amp;ocy;&amp;bcy;&amp;ocy;&amp;tcy;&amp;y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&amp;Rcy;&amp;icy;&amp;scy;&amp;ucy;&amp;ncy;&amp;kcy;&amp;icy; &amp;icy; &amp;rcy;&amp;acy;&amp;zcy;&amp;ucy;&amp;kcy;&amp;rcy;&amp;acy;&amp;scy;&amp;kcy;&amp;icy; &amp;rcy;&amp;ocy;&amp;bcy;&amp;ocy;&amp;tcy;&amp;ycy; &amp;dcy;&amp;lcy;&amp;yacy; &amp;mcy;&amp;acy;&amp;lcy;&amp;ycy;&amp;shcy;&amp;iecy;&amp;j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0"/>
            <a:ext cx="5000610" cy="6667481"/>
          </a:xfrm>
          <a:prstGeom prst="rect">
            <a:avLst/>
          </a:prstGeom>
          <a:noFill/>
        </p:spPr>
      </p:pic>
      <p:pic>
        <p:nvPicPr>
          <p:cNvPr id="5" name="Picture 2" descr="&amp;rcy;&amp;acy;&amp;scy;&amp;kcy;&amp;rcy;&amp;acy;&amp;scy;&amp;kcy;&amp;icy; &amp;dcy;&amp;lcy;&amp;yacy; &amp;mcy;&amp;acy;&amp;lcy;&amp;softcy;&amp;chcy;&amp;icy;&amp;kcy;&amp;ocy;&amp;vcy; &amp;rcy;&amp;ocy;&amp;bcy;&amp;ocy;&amp;tcy;&amp;y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500174"/>
            <a:ext cx="3209936" cy="3209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2" name="Picture 4" descr="&amp;Rcy;&amp;acy;&amp;scy;&amp;kcy;&amp;rcy;&amp;acy;&amp;scy;&amp;kcy;&amp;acy; &amp;Rcy;&amp;ocy;&amp;bcy;&amp;ocy;&amp;tcy; &amp;shcy;&amp;acy;&amp;gcy;&amp;acy;&amp;iecy;&amp;t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1928816" cy="1928816"/>
          </a:xfrm>
          <a:prstGeom prst="rect">
            <a:avLst/>
          </a:prstGeom>
          <a:noFill/>
        </p:spPr>
      </p:pic>
      <p:pic>
        <p:nvPicPr>
          <p:cNvPr id="7174" name="Picture 6" descr="&amp;Rcy;&amp;acy;&amp;scy;&amp;kcy;&amp;rcy;&amp;acy;&amp;scy;&amp;kcy;&amp;icy; &amp;rcy;&amp;ocy;&amp;bcy;&amp;ocy;&amp;tcy;&amp;ycy; &amp;scy;&amp;kcy;&amp;acy;&amp;chcy;&amp;acy;&amp;tcy;&amp;softcy; &amp;icy; &amp;rcy;&amp;acy;&amp;scy;&amp;pcy;&amp;iecy;&amp;chcy;&amp;acy;&amp;tcy;&amp;acy;&amp;tcy;&amp;soft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57166"/>
            <a:ext cx="4429106" cy="590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21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Мир фантастики</vt:lpstr>
      <vt:lpstr>Кто такие роботы?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фантастики</dc:title>
  <dc:creator>1</dc:creator>
  <cp:lastModifiedBy>3-10</cp:lastModifiedBy>
  <cp:revision>5</cp:revision>
  <dcterms:created xsi:type="dcterms:W3CDTF">2014-09-10T05:36:24Z</dcterms:created>
  <dcterms:modified xsi:type="dcterms:W3CDTF">2015-01-18T10:41:59Z</dcterms:modified>
</cp:coreProperties>
</file>