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1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1" y="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«Мастерство педагогического  общения»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8229600" cy="1143000"/>
          </a:xfrm>
        </p:spPr>
        <p:txBody>
          <a:bodyPr/>
          <a:lstStyle/>
          <a:p>
            <a:r>
              <a:rPr lang="ru-RU" dirty="0" smtClean="0"/>
              <a:t>Не критикуйте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53285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04088"/>
            <a:ext cx="6923112" cy="1143000"/>
          </a:xfrm>
        </p:spPr>
        <p:txBody>
          <a:bodyPr/>
          <a:lstStyle/>
          <a:p>
            <a:r>
              <a:rPr lang="ru-RU" dirty="0" smtClean="0"/>
              <a:t>Запоминайте имена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43924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1143000"/>
          </a:xfrm>
        </p:spPr>
        <p:txBody>
          <a:bodyPr/>
          <a:lstStyle/>
          <a:p>
            <a:r>
              <a:rPr lang="ru-RU" dirty="0" smtClean="0"/>
              <a:t>Учитесь управлять собой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43924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7355160" cy="1143000"/>
          </a:xfrm>
        </p:spPr>
        <p:txBody>
          <a:bodyPr/>
          <a:lstStyle/>
          <a:p>
            <a:r>
              <a:rPr lang="ru-RU" dirty="0" smtClean="0"/>
              <a:t>Добивайтесь уважения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66247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948264" cy="1143000"/>
          </a:xfrm>
        </p:spPr>
        <p:txBody>
          <a:bodyPr/>
          <a:lstStyle/>
          <a:p>
            <a:r>
              <a:rPr lang="ru-RU" dirty="0" smtClean="0"/>
              <a:t>Будьте вежливыми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49685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143000"/>
          </a:xfrm>
        </p:spPr>
        <p:txBody>
          <a:bodyPr/>
          <a:lstStyle/>
          <a:p>
            <a:r>
              <a:rPr lang="ru-RU" dirty="0" smtClean="0"/>
              <a:t>Уважайте чужое мнение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5365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Ставьте себя на место детей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597666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8229600" cy="1143000"/>
          </a:xfrm>
        </p:spPr>
        <p:txBody>
          <a:bodyPr/>
          <a:lstStyle/>
          <a:p>
            <a:r>
              <a:rPr lang="ru-RU" dirty="0" smtClean="0"/>
              <a:t>Не приказывайте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2060848"/>
            <a:ext cx="648072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Занимайтесь здоровьем души и тела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7525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будьте строгим «боссом»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9604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Заповеди педагогического общения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Целенаправленность отношений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4" y="2708921"/>
            <a:ext cx="474682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04088"/>
            <a:ext cx="7283152" cy="1143000"/>
          </a:xfrm>
        </p:spPr>
        <p:txBody>
          <a:bodyPr/>
          <a:lstStyle/>
          <a:p>
            <a:r>
              <a:rPr lang="ru-RU" dirty="0" smtClean="0"/>
              <a:t>Не злитесь на детей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688631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 унижайте , не ругайте при всех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3367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643192" cy="1143000"/>
          </a:xfrm>
        </p:spPr>
        <p:txBody>
          <a:bodyPr/>
          <a:lstStyle/>
          <a:p>
            <a:r>
              <a:rPr lang="ru-RU" dirty="0" smtClean="0"/>
              <a:t>Не досаждай моралью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4726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499176" cy="1143000"/>
          </a:xfrm>
        </p:spPr>
        <p:txBody>
          <a:bodyPr/>
          <a:lstStyle/>
          <a:p>
            <a:r>
              <a:rPr lang="ru-RU" dirty="0" smtClean="0"/>
              <a:t>Не стесняйтесь спрашивать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7606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04088"/>
            <a:ext cx="7283152" cy="1143000"/>
          </a:xfrm>
        </p:spPr>
        <p:txBody>
          <a:bodyPr/>
          <a:lstStyle/>
          <a:p>
            <a:r>
              <a:rPr lang="ru-RU" dirty="0" smtClean="0"/>
              <a:t>Не наказывайте работой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5446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имеют право на любовь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040560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Учитесь видеть себя глазами детей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7687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02916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«Большинство организаторских ошибок в работе с детьми происходит из-за грубостей в общении. С ними нужно разговаривать так, чтобы из общения с вами они почувствовали вашу культуру, ваше терпение, вашу личность. Мы должны именно так научиться разговаривать с ними».</a:t>
            </a:r>
            <a:br>
              <a:rPr lang="ru-RU" sz="3600" dirty="0" smtClean="0"/>
            </a:br>
            <a:r>
              <a:rPr lang="ru-RU" sz="3200" dirty="0" smtClean="0"/>
              <a:t> А.С.Макаренко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9239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ph idx="1"/>
          </p:nvPr>
        </p:nvGraphicFramePr>
        <p:xfrm>
          <a:off x="1331640" y="2132856"/>
          <a:ext cx="1008112" cy="909402"/>
        </p:xfrm>
        <a:graphic>
          <a:graphicData uri="http://schemas.openxmlformats.org/presentationml/2006/ole">
            <p:oleObj spid="_x0000_s1027" name="Объект упаковщика для оболочки" showAsIcon="1" r:id="rId3" imgW="76140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18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8437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учитель имеет только любовь к делу, он будет хороший учитель.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учитель имеет только любовь к ученику, как отец и мать, он будет лучше того учителя, который прочёл все книги, но не имеет любви ни к делу, ни к ученикам.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	Если учитель соединяет любовь к делу и ученикам, он- совершенный учитель.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Л.Н. Толстой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7525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Ориентируй речь на собеседника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4320479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Борись за внимание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9685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97552" cy="1143000"/>
          </a:xfrm>
        </p:spPr>
        <p:txBody>
          <a:bodyPr/>
          <a:lstStyle/>
          <a:p>
            <a:r>
              <a:rPr lang="ru-RU" dirty="0" smtClean="0"/>
              <a:t>Наблюдай за реакцией.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060848"/>
            <a:ext cx="532859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941568" cy="1143000"/>
          </a:xfrm>
        </p:spPr>
        <p:txBody>
          <a:bodyPr/>
          <a:lstStyle/>
          <a:p>
            <a:r>
              <a:rPr lang="ru-RU" dirty="0" smtClean="0"/>
              <a:t>Контакты вне урока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47260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8080" y="692696"/>
            <a:ext cx="7431192" cy="1143000"/>
          </a:xfrm>
        </p:spPr>
        <p:txBody>
          <a:bodyPr/>
          <a:lstStyle/>
          <a:p>
            <a:r>
              <a:rPr lang="ru-RU" dirty="0" smtClean="0"/>
              <a:t>Умейте слушать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4087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704088"/>
            <a:ext cx="6563072" cy="1143000"/>
          </a:xfrm>
        </p:spPr>
        <p:txBody>
          <a:bodyPr/>
          <a:lstStyle/>
          <a:p>
            <a:r>
              <a:rPr lang="ru-RU" dirty="0" smtClean="0"/>
              <a:t>Любите детей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9766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Используйте одобрение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381642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186</Words>
  <Application>Microsoft Office PowerPoint</Application>
  <PresentationFormat>Экран (4:3)</PresentationFormat>
  <Paragraphs>32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Поток</vt:lpstr>
      <vt:lpstr>Пакет</vt:lpstr>
      <vt:lpstr>Слайд 1</vt:lpstr>
      <vt:lpstr>Заповеди педагогического общения</vt:lpstr>
      <vt:lpstr>Ориентируй речь на собеседника </vt:lpstr>
      <vt:lpstr>Борись за внимание</vt:lpstr>
      <vt:lpstr>Наблюдай за реакцией.</vt:lpstr>
      <vt:lpstr>Контакты вне урока</vt:lpstr>
      <vt:lpstr>Умейте слушать</vt:lpstr>
      <vt:lpstr>Любите детей</vt:lpstr>
      <vt:lpstr>Используйте одобрение</vt:lpstr>
      <vt:lpstr>Не критикуйте</vt:lpstr>
      <vt:lpstr>Запоминайте имена</vt:lpstr>
      <vt:lpstr>Учитесь управлять собой</vt:lpstr>
      <vt:lpstr>Добивайтесь уважения</vt:lpstr>
      <vt:lpstr>Будьте вежливыми</vt:lpstr>
      <vt:lpstr>Уважайте чужое мнение</vt:lpstr>
      <vt:lpstr>Ставьте себя на место детей</vt:lpstr>
      <vt:lpstr>Не приказывайте</vt:lpstr>
      <vt:lpstr>Занимайтесь здоровьем души и тела</vt:lpstr>
      <vt:lpstr>Не будьте строгим «боссом»</vt:lpstr>
      <vt:lpstr>Не злитесь на детей</vt:lpstr>
      <vt:lpstr>Не унижайте , не ругайте при всех</vt:lpstr>
      <vt:lpstr>Не досаждай моралью</vt:lpstr>
      <vt:lpstr>Не стесняйтесь спрашивать</vt:lpstr>
      <vt:lpstr>Не наказывайте работой</vt:lpstr>
      <vt:lpstr>Дети имеют право на любовь</vt:lpstr>
      <vt:lpstr>Учитесь видеть себя глазами детей</vt:lpstr>
      <vt:lpstr>«Большинство организаторских ошибок в работе с детьми происходит из-за грубостей в общении. С ними нужно разговаривать так, чтобы из общения с вами они почувствовали вашу культуру, ваше терпение, вашу личность. Мы должны именно так научиться разговаривать с ними».  А.С.Макаренко  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самсунг</dc:creator>
  <cp:lastModifiedBy>самсунг</cp:lastModifiedBy>
  <cp:revision>26</cp:revision>
  <dcterms:created xsi:type="dcterms:W3CDTF">2012-05-21T14:26:44Z</dcterms:created>
  <dcterms:modified xsi:type="dcterms:W3CDTF">2012-05-27T15:30:34Z</dcterms:modified>
</cp:coreProperties>
</file>