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5" r:id="rId5"/>
    <p:sldId id="269" r:id="rId6"/>
    <p:sldId id="273" r:id="rId7"/>
    <p:sldId id="258" r:id="rId8"/>
    <p:sldId id="274" r:id="rId9"/>
    <p:sldId id="267" r:id="rId10"/>
    <p:sldId id="271" r:id="rId11"/>
    <p:sldId id="260" r:id="rId12"/>
    <p:sldId id="261" r:id="rId13"/>
    <p:sldId id="262" r:id="rId14"/>
    <p:sldId id="263" r:id="rId15"/>
    <p:sldId id="26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3.bp.blogspot.com/-yA2uBstkfj8/TVU38jBy9jI/AAAAAAAAAGg/qT8zAI36BY0/s1600/sakura3101201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4.bp.blogspot.com/-LJ6bsmZ26oI/TVU8O4UgBcI/AAAAAAAAAG0/AgcEcg5KSs8/s1600/0168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2.bp.blogspot.com/-cYpm41UCrqw/TVU8NX_8P5I/AAAAAAAAAGo/e6lpWqR35xQ/s1600/0165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3.bp.blogspot.com/-b97NJS8ZrT0/TVU8PfOQctI/AAAAAAAAAG4/C_Dj1QwsctI/s1600/0169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2.bp.blogspot.com/-xV6IAXp27zc/TVU8OLqbc9I/AAAAAAAAAGs/CnGNlKBYqmE/s1600/0166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4.bp.blogspot.com/-kuVRTmulo9U/TVU8Od9198I/AAAAAAAAAGw/2UIFZHWgBMY/s1600/0167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qalib.ru/images/full/post-39200-123489028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sakura-600x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178176" cy="4773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Цветущая сакура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 уроку изобразительного искусства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4класс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282" y="5572140"/>
            <a:ext cx="4357718" cy="78581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Черных Л.В.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СОШ№1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Поэтапный мастер-класс в картинках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3.bp.blogspot.com/-yA2uBstkfj8/TVU38jBy9jI/AAAAAAAAAGg/qT8zAI36BY0/s400/sakura31012010.jp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8643966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714356"/>
            <a:ext cx="3943352" cy="4643470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Рисуем основную ветвь. Её называют "дедушкой".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этого укладываем кисть на бочок и рисуем изгиб ветки, перекатывая кисть по бумаге с боку на бок. Такой прием позволяет изобразить неровности коры, сделать ветвь живой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4.bp.blogspot.com/-LJ6bsmZ26oI/TVU8O4UgBcI/AAAAAAAAAG0/AgcEcg5KSs8/s1600/016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5000660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71480"/>
            <a:ext cx="3643338" cy="514352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Затем рисуем "детей" и "внуков" - более молодые ветки. Они более прямые, тонкие, изящные.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2.bp.blogspot.com/-cYpm41UCrqw/TVU8NX_8P5I/AAAAAAAAAGo/e6lpWqR35xQ/s1600/016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285720" y="571480"/>
            <a:ext cx="4714908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1571612"/>
            <a:ext cx="2114536" cy="442915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Добавляем короткие шипы на ветках.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3.bp.blogspot.com/-b97NJS8ZrT0/TVU8PfOQctI/AAAAAAAAAG4/C_Dj1QwsctI/s1600/016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285720" y="928670"/>
            <a:ext cx="6000792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.bp.blogspot.com/-xV6IAXp27zc/TVU8OLqbc9I/AAAAAAAAAGs/CnGNlKBYqmE/s1600/016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1571604" y="214290"/>
            <a:ext cx="6286544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4714884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Набираем на кисть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розовую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краску. Рисуем цветы касанием кончиком кисти. Следуем логике: раскрытый цветок, следом - полураскрытый, затем - бутон. Маленькие бутоны-почки можно продолжать и далее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виде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точек. Раскрытый цветок имеет пять лепестков, полураскрытый - три, бутон - один, 5:3:1. Повторяем эту последовательность на нескольких тонких веточках.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высыхания лепестков черным цветом рисуем детали цветка. Сердцевина раскрытого цветка делается в виде двух скобочек-запятых. Из нее тонкими штрихами выводим тычинки и завершаем их точками. На полураскрытом цветке тремя штрихами делаем чашелистики. Остовы всех цветков рисуем в виде запятой.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4.bp.blogspot.com/-kuVRTmulo9U/TVU8Od9198I/AAAAAAAAAGw/2UIFZHWgBMY/s1600/016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642910" y="2285992"/>
            <a:ext cx="7358114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1430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«Рисование сакуры» демонстрация от Юлии Кошелевой(по материалам сети интернет)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500034" y="3143248"/>
            <a:ext cx="4953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3" descr="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5715008" y="2500306"/>
            <a:ext cx="2714644" cy="37861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22145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http://4.bp.blogspot.com/-ku</a:t>
            </a:r>
            <a:endParaRPr lang="ru-RU" dirty="0"/>
          </a:p>
        </p:txBody>
      </p:sp>
      <p:pic>
        <p:nvPicPr>
          <p:cNvPr id="1026" name="Picture 2" descr="C:\Users\1\Desktop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643182"/>
            <a:ext cx="21907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41343799_eeafc8dccff628e18c5bea34ebda379f-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Сакура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Сакура - японская декоративная вишня (черешня). Это своего рода символ Японии. Ее можно встретить в Японии повсюду: в горных районах, по берегам рек, в городских и храмовых парках.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Существует около 16 видов и примерно 400 сортов этого дерева. Деревья - самой разнообразной формы и размеров. Цветение сакуры очень кратковременно - оно длится всего несколько дней, а иногда лишь несколько часов.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японцев время цветения сакуры священно. Именно в это время поэты слагают свои хокку, художники рисуют картины, а родители вспоминают детство.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1\Desktop\sakura-5-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572256" cy="492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642918"/>
            <a:ext cx="4400552" cy="548324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Японцы верят, что в дереве теплится душа. Заботясь о сакуре, японцы учатся уважать старость, традиции своей семьи.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1\Desktop\1206885000_large_fotopriroda_yaponiya_1_1_1-316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963063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Праздник цветущей сакуры (см. Ханами) - один из древнейших обрядов японцев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" name="Picture 4" descr="C:\Users\1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480" y="1714488"/>
            <a:ext cx="856527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ВЕТКА САКУРЫ это: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571612"/>
            <a:ext cx="5286412" cy="4554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    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Символ отступающей зимы и красоты, неподвластной холоду, времени и смерти.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Олицетворение хрупкости и сиюминутности прекрасного.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Призыв полностью пребывать в "здесь и сейчас" 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1\Desktop\sakur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071546"/>
            <a:ext cx="361952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000013q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14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573186-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267</Words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Цветущая сакура  к уроку изобразительного искусства 4класс </vt:lpstr>
      <vt:lpstr>Слайд 2</vt:lpstr>
      <vt:lpstr>Сакура </vt:lpstr>
      <vt:lpstr> Для японцев время цветения сакуры священно. Именно в это время поэты слагают свои хокку, художники рисуют картины, а родители вспоминают детство.  </vt:lpstr>
      <vt:lpstr>Слайд 5</vt:lpstr>
      <vt:lpstr>Праздник цветущей сакуры (см. Ханами) - один из древнейших обрядов японцев. </vt:lpstr>
      <vt:lpstr>ВЕТКА САКУРЫ это:</vt:lpstr>
      <vt:lpstr>Слайд 8</vt:lpstr>
      <vt:lpstr>Слайд 9</vt:lpstr>
      <vt:lpstr>Поэтапный мастер-класс в картинках</vt:lpstr>
      <vt:lpstr>    </vt:lpstr>
      <vt:lpstr>Затем рисуем "детей" и "внуков" - более молодые ветки. Они более прямые, тонкие, изящные.  </vt:lpstr>
      <vt:lpstr>Добавляем короткие шипы на ветках.</vt:lpstr>
      <vt:lpstr>Слайд 14</vt:lpstr>
      <vt:lpstr>После высыхания лепестков черным цветом рисуем детали цветка. Сердцевина раскрытого цветка делается в виде двух скобочек-запятых. Из нее тонкими штрихами выводим тычинки и завершаем их точками. На полураскрытом цветке тремя штрихами делаем чашелистики. Остовы всех цветков рисуем в виде запятой. </vt:lpstr>
      <vt:lpstr>Источник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Цветущая сакура </dc:title>
  <dc:creator>1</dc:creator>
  <cp:lastModifiedBy>1</cp:lastModifiedBy>
  <cp:revision>18</cp:revision>
  <dcterms:created xsi:type="dcterms:W3CDTF">2015-01-24T16:08:08Z</dcterms:created>
  <dcterms:modified xsi:type="dcterms:W3CDTF">2015-01-24T19:35:03Z</dcterms:modified>
</cp:coreProperties>
</file>