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5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Методическое объединение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Подготовила: учитель начальных классов </a:t>
            </a:r>
          </a:p>
          <a:p>
            <a:r>
              <a:rPr lang="ru-RU" dirty="0" smtClean="0"/>
              <a:t>«МОУ Средняя общеобразовательная школа</a:t>
            </a:r>
          </a:p>
          <a:p>
            <a:r>
              <a:rPr lang="ru-RU" dirty="0" smtClean="0"/>
              <a:t> № 3 г.Красноармейска Саратовской области»</a:t>
            </a:r>
          </a:p>
          <a:p>
            <a:r>
              <a:rPr lang="ru-RU" dirty="0" err="1" smtClean="0"/>
              <a:t>Карандина</a:t>
            </a:r>
            <a:r>
              <a:rPr lang="ru-RU" dirty="0" smtClean="0"/>
              <a:t> Г.И.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lt1"/>
                </a:solidFill>
              </a:rPr>
              <a:t>Русский фольклор (1 класс)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57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фольклор (1 класс)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Русские народные сказки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Малые фольклорные жанры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Золотые руки народные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Народные праздники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Поисковая работа.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Оформление книжек – самоделок.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Урок – игра.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Поисковая работа.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Конкурс на лучшую игрушку.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Урок – выставка.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и проведение праздников.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1.Дети знают и различают малые фольклорные жанры.</a:t>
            </a:r>
          </a:p>
          <a:p>
            <a:r>
              <a:rPr lang="ru-RU" dirty="0" smtClean="0"/>
              <a:t>2.Дети знают и различают изученные народные игрушки.</a:t>
            </a:r>
          </a:p>
          <a:p>
            <a:r>
              <a:rPr lang="ru-RU" dirty="0" smtClean="0"/>
              <a:t>3. Дети умеют выразительно рассказывать и пересказывать сказки, другие фольклорные произведения.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21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Мы россияне (2 класс)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Как Русь начиналась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 занятиях славян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Древние города России. Мой город.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Россия многонациональная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168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Урок – заочное путешествие.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Урок – экскурсия по городу.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Урок – интервью.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Ролевая игра «Какого народа я сын?»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называют основные древние города Руси; национальности, населяющие Россию.</a:t>
            </a:r>
          </a:p>
          <a:p>
            <a:r>
              <a:rPr lang="ru-RU" dirty="0" smtClean="0"/>
              <a:t>Дети различают: прошлое, настоящее, будущее.</a:t>
            </a:r>
          </a:p>
          <a:p>
            <a:r>
              <a:rPr lang="ru-RU" dirty="0" smtClean="0"/>
              <a:t>Дети умеют решать задачи в учебных и бытовых ситуациях.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7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Наша родина – от Руси к России (3 класс)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Языческие верования славян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Принятие христианства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Происхождение имен и фамилий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Быт города и деревни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168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Праздник «Масленица»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Историческое путешествие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Проект «Семейное дерево»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ряда воображаемых ситуаций «Накроем стол к обеду»,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«Рассказ жителя Древней Руси о своем доме, одежде»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 называют древние города и их достопримечательности; имена отдельных просветителей, руководителей, деятелей России.</a:t>
            </a:r>
          </a:p>
          <a:p>
            <a:r>
              <a:rPr lang="ru-RU" dirty="0" smtClean="0"/>
              <a:t>Дети различают: названия русского государства и их соответствие исторической эпохе; понятия «ремесло», «торговля», «земледелие», «деньги».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умеют решать задачи в учебных и бытовых ситуациях: характеризовать важнейшие события в истории российского государства (объединение славян, принятие христианства, возникновение ремесел, развитие городов); рассказывать об особенностях жизни людей в Древней Руси; сравнивать портреты людей, одежду, вещи разных эпох; работать с картой; высказывать предположения, обсуждать проблемные вопросы, сравнивать свои высказывания с текстом учебника.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05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и культура (4 класс)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Просвещение и образование Древней Руси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История и архитектура Древней Руси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Ремесло Древней Руси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Обряды Древней Руси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Урок «Что? Где? Когда?»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Картинная галерея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Праздники.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 называют основных правителей русского государства; народы, населяющие Россию.</a:t>
            </a:r>
          </a:p>
          <a:p>
            <a:r>
              <a:rPr lang="ru-RU" dirty="0" smtClean="0"/>
              <a:t>Дети различают: события, персоналии и их принадлежность исторической эпохе (Древняя Русь, Московская Русь, Россия).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Дети умеют решать задачи в учебных и бытовых ситуациях6аскрывать причины отдельных событий в жизни страны; узнавать по тексту к какому времени относится то или иное событие; составлять связный рассказ на тему: «Какими были школа и образование в разные исторические времена?», «Родной край»; в повседневной жизни применять правила нравственного поведения (в отношении к взрослым, детям, знакомым и незнакомым); работать с картой, заданиями творческого и поискового характера в рабочей тетради.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методического объединения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«Формирование активной познавательной деятельности учащихся на уроках окружающего мира»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Углубленная работа в данном направлении позволяет заложить основы национального самосознания учащихся, пробудить чувство «культурной оседлости», без которого нельзя воспитать ответственного гражданина своей страны, любящего Россию и гордящегося ею. 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235745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Спасибо </a:t>
            </a:r>
            <a:r>
              <a:rPr lang="ru-RU" dirty="0" smtClean="0"/>
              <a:t>за внимание!!!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32459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Система учебников «Начальная школа 21 века»</a:t>
            </a:r>
          </a:p>
          <a:p>
            <a:r>
              <a:rPr lang="ru-RU" dirty="0" smtClean="0"/>
              <a:t>2.Ведущая содержательная линия: окружающий мир</a:t>
            </a:r>
          </a:p>
          <a:p>
            <a:r>
              <a:rPr lang="ru-RU" dirty="0" smtClean="0"/>
              <a:t>3. «История родной страны»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1.Знания о человеке, природе, обществе.</a:t>
            </a:r>
          </a:p>
          <a:p>
            <a:r>
              <a:rPr lang="ru-RU" dirty="0" smtClean="0"/>
              <a:t>2.Перенос знаний в разнообразную самостоятельную деятельность.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задачи уроков окружающего мира: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«Открытие» знаний.</a:t>
            </a:r>
          </a:p>
          <a:p>
            <a:r>
              <a:rPr lang="ru-RU" dirty="0" smtClean="0"/>
              <a:t>2. Практическое применение их в различных ситуациях</a:t>
            </a:r>
          </a:p>
          <a:p>
            <a:r>
              <a:rPr lang="ru-RU" dirty="0" smtClean="0"/>
              <a:t>3. Развитие социокультурных, информационных и коммуникативных компетенций.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Воспитательные задачи линии «История родной страны»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Воспитание духовной и культурной «оседлости».</a:t>
            </a:r>
          </a:p>
          <a:p>
            <a:r>
              <a:rPr lang="ru-RU" dirty="0" smtClean="0"/>
              <a:t>2. Формирование чувства «прикрепления» к той земле, на которой мы выросли, любви и гордости за свою родину.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активизации познавательного интереса: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Совместные обсуждения, размышления;</a:t>
            </a:r>
          </a:p>
          <a:p>
            <a:r>
              <a:rPr lang="ru-RU" dirty="0" smtClean="0"/>
              <a:t>Поиск, открытия, исследования;</a:t>
            </a:r>
          </a:p>
          <a:p>
            <a:r>
              <a:rPr lang="ru-RU" dirty="0" smtClean="0"/>
              <a:t>Получение и систематизация знаний;</a:t>
            </a:r>
          </a:p>
          <a:p>
            <a:r>
              <a:rPr lang="ru-RU" dirty="0" smtClean="0"/>
              <a:t>Контроль и самооценка;</a:t>
            </a:r>
          </a:p>
          <a:p>
            <a:r>
              <a:rPr lang="ru-RU" dirty="0" smtClean="0"/>
              <a:t>Инициативность и творчество; </a:t>
            </a:r>
          </a:p>
          <a:p>
            <a:r>
              <a:rPr lang="ru-RU" dirty="0" smtClean="0"/>
              <a:t>Поддержка индивидуальности ученика;</a:t>
            </a:r>
          </a:p>
          <a:p>
            <a:r>
              <a:rPr lang="ru-RU" dirty="0" smtClean="0"/>
              <a:t>Разноуровневость всех предлагаемых заданий;</a:t>
            </a:r>
          </a:p>
          <a:p>
            <a:r>
              <a:rPr lang="ru-RU" dirty="0" smtClean="0"/>
              <a:t>Роль творца своей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Вызов интереса (проблема, недостающие данные);</a:t>
            </a:r>
          </a:p>
          <a:p>
            <a:r>
              <a:rPr lang="ru-RU" dirty="0" smtClean="0"/>
              <a:t>Четко определение цели, направления поиска;</a:t>
            </a:r>
          </a:p>
          <a:p>
            <a:r>
              <a:rPr lang="ru-RU" dirty="0" smtClean="0"/>
              <a:t>Определение метода познания (сбор информации);</a:t>
            </a:r>
          </a:p>
          <a:p>
            <a:r>
              <a:rPr lang="ru-RU" dirty="0" smtClean="0"/>
              <a:t>«Открытие» нового знания;</a:t>
            </a:r>
          </a:p>
          <a:p>
            <a:r>
              <a:rPr lang="ru-RU" dirty="0" smtClean="0"/>
              <a:t>Анализ деятельности, оценивание;</a:t>
            </a:r>
          </a:p>
          <a:p>
            <a:r>
              <a:rPr lang="ru-RU" dirty="0" smtClean="0"/>
              <a:t>Рефлексия (Соотнесение цели и результата);</a:t>
            </a:r>
          </a:p>
          <a:p>
            <a:r>
              <a:rPr lang="ru-RU" dirty="0" smtClean="0"/>
              <a:t>Формулирование основных ориентиров для жизни.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Содержательная линия: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Русский фольклор;</a:t>
            </a:r>
          </a:p>
          <a:p>
            <a:pPr lvl="0"/>
            <a:r>
              <a:rPr lang="ru-RU" dirty="0" smtClean="0"/>
              <a:t>Мы россияне;</a:t>
            </a:r>
          </a:p>
          <a:p>
            <a:pPr lvl="0"/>
            <a:r>
              <a:rPr lang="ru-RU" dirty="0" smtClean="0"/>
              <a:t>Наша родина – от Руси до России;</a:t>
            </a:r>
          </a:p>
          <a:p>
            <a:pPr lvl="0"/>
            <a:r>
              <a:rPr lang="ru-RU" dirty="0" smtClean="0"/>
              <a:t>Человек и культура.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783</Words>
  <PresentationFormat>Экран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Методическое объединение</vt:lpstr>
      <vt:lpstr>Тема методического объединения</vt:lpstr>
      <vt:lpstr>Слайд 3</vt:lpstr>
      <vt:lpstr>Особенности курса</vt:lpstr>
      <vt:lpstr>Основные задачи уроков окружающего мира:</vt:lpstr>
      <vt:lpstr>Воспитательные задачи линии «История родной страны»</vt:lpstr>
      <vt:lpstr>Методы активизации познавательного интереса:</vt:lpstr>
      <vt:lpstr>Модель урока</vt:lpstr>
      <vt:lpstr> Содержательная линия: </vt:lpstr>
      <vt:lpstr>Русский фольклор (1 класс) 1 класс</vt:lpstr>
      <vt:lpstr>Результаты  работы:</vt:lpstr>
      <vt:lpstr>2 класс</vt:lpstr>
      <vt:lpstr>Результаты  работы:</vt:lpstr>
      <vt:lpstr>3 класс</vt:lpstr>
      <vt:lpstr>Результаты  работы:</vt:lpstr>
      <vt:lpstr>Слайд 16</vt:lpstr>
      <vt:lpstr>4 класс</vt:lpstr>
      <vt:lpstr>Результаты  работы:</vt:lpstr>
      <vt:lpstr>Слайд 19</vt:lpstr>
      <vt:lpstr>Выводы:</vt:lpstr>
      <vt:lpstr>      Спасибо за внимание!!!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</dc:title>
  <cp:lastModifiedBy>Я</cp:lastModifiedBy>
  <cp:revision>17</cp:revision>
  <dcterms:modified xsi:type="dcterms:W3CDTF">2012-06-15T13:33:06Z</dcterms:modified>
</cp:coreProperties>
</file>