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1071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169B-BDC4-4824-B19D-EB90E70456FB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87D4-650A-42EB-9294-DA05BB9B2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4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7A6B77-DDFB-4F96-AB21-E68BF383A06D}" type="datetime1">
              <a:rPr lang="ru-RU" smtClean="0"/>
              <a:t>31.01.2012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8B41-FB20-4BDE-9460-A5E005ACD0E4}" type="datetime1">
              <a:rPr lang="ru-RU" smtClean="0"/>
              <a:t>31.01.2012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46AB-B518-47CE-81BD-A93188112626}" type="datetime1">
              <a:rPr lang="ru-RU" smtClean="0"/>
              <a:t>31.01.2012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172-F220-46EE-A66E-98FF2C81AF19}" type="datetime1">
              <a:rPr lang="ru-RU" smtClean="0"/>
              <a:t>31.01.2012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554B-C7CF-49D6-860E-7A381491D599}" type="datetime1">
              <a:rPr lang="ru-RU" smtClean="0"/>
              <a:t>31.01.2012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F4B5-004F-4767-B2CB-E3D5FEC37974}" type="datetime1">
              <a:rPr lang="ru-RU" smtClean="0"/>
              <a:t>31.01.2012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3082-0371-487A-81A2-4391B7E46FE6}" type="datetime1">
              <a:rPr lang="ru-RU" smtClean="0"/>
              <a:t>31.01.2012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EC74-5F19-410C-87ED-9B2F2B93354C}" type="datetime1">
              <a:rPr lang="ru-RU" smtClean="0"/>
              <a:t>31.01.2012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7612-9495-4B9D-BDC2-F440257312CC}" type="datetime1">
              <a:rPr lang="ru-RU" smtClean="0"/>
              <a:t>31.01.2012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85F2-E111-4C5C-BE98-B774851CEA79}" type="datetime1">
              <a:rPr lang="ru-RU" smtClean="0"/>
              <a:t>31.01.2012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3104-3C6E-436A-AB0C-6CA7EEAD3D02}" type="datetime1">
              <a:rPr lang="ru-RU" smtClean="0"/>
              <a:t>31.01.2012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E73FC0-7C2E-45B8-BAE3-3604DD6DFD7E}" type="datetime1">
              <a:rPr lang="ru-RU" smtClean="0"/>
              <a:t>31.01.2012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courses/e-portfolio.htm" TargetMode="External"/><Relationship Id="rId2" Type="http://schemas.openxmlformats.org/officeDocument/2006/relationships/hyperlink" Target="http://ru.wikipedia.org/wik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95.208.64.66:10008/prod_descr.htm" TargetMode="External"/><Relationship Id="rId4" Type="http://schemas.openxmlformats.org/officeDocument/2006/relationships/hyperlink" Target="http://www.net-school.ru/index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urokidelai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544" y="2708920"/>
            <a:ext cx="75446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Личный портфолио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индикатор доверия 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стороны родителей и учеников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7750" y="827348"/>
            <a:ext cx="6704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Районный семинар для педагогов Невского района </a:t>
            </a:r>
            <a:b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Санкт-Петербурга и организаторов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ОЭР    </a:t>
            </a:r>
          </a:p>
          <a:p>
            <a:pPr algn="ctr">
              <a:spcAft>
                <a:spcPts val="0"/>
              </a:spcAft>
            </a:pPr>
            <a:r>
              <a:rPr lang="ru-RU" sz="8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800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Средства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сетевых интерактивных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технологий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педагогического взаимодействия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7822" y="5301208"/>
            <a:ext cx="4936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 ГБОУ школа № 497</a:t>
            </a:r>
          </a:p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Румянцева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ветлана Владимировна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87917" y="951111"/>
            <a:ext cx="155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Коллектор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0" y="1700214"/>
            <a:ext cx="8224146" cy="48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98072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материалы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700212"/>
            <a:ext cx="8172400" cy="48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951111"/>
            <a:ext cx="276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просмотр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213"/>
            <a:ext cx="8208912" cy="48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951111"/>
            <a:ext cx="276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просмотр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951111"/>
            <a:ext cx="276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просмотр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4" y="1700212"/>
            <a:ext cx="8186772" cy="48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951111"/>
            <a:ext cx="276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просмотр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212"/>
            <a:ext cx="8208912" cy="48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16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08853" y="1484784"/>
            <a:ext cx="6791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Веб-портфолио [Электронный ресурс] / «Вики-</a:t>
            </a:r>
          </a:p>
          <a:p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педия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свободная энциклопедия. Режим до-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http://ru.wikipedia.org/wiki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096250"/>
            <a:ext cx="69847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2.Полилова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 А.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Концепция электронного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веб-портфолио [Электронный ресурс] 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http://schools.keldysh.ru/courses/e-portfolio.htm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www.net-school.ru/index.php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195.208.64.66:10008/prod_descr.htm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0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3891" y="908720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целенаправленная коллекция работ, которая демонстрирует усилия, прогресс, достижения в одной или более областях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материалов, подтверждающих достигнутый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уровень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навыков и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собственную                                                                      конкурентоспособность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рынке труда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5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75637"/>
            <a:ext cx="8208912" cy="48497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3462" y="889556"/>
            <a:ext cx="8057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Создаём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личный  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web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-портфолио»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в «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NetSchool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9" y="1700212"/>
            <a:ext cx="8292285" cy="48535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0080" y="801475"/>
            <a:ext cx="790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Классический портфолио состоит из четырех разделов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531418"/>
            <a:ext cx="312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Создаём новый раздел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5" y="1196752"/>
            <a:ext cx="7096125" cy="4639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68840"/>
            <a:ext cx="5616624" cy="4156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16362"/>
            <a:ext cx="4464496" cy="30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2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6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4608" y="821903"/>
            <a:ext cx="7343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Для размещения   материалов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спользуем вкладки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ссылки  и создать документы.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" y="1700214"/>
            <a:ext cx="8171848" cy="47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7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980728"/>
            <a:ext cx="127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212"/>
            <a:ext cx="8208912" cy="48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980728"/>
            <a:ext cx="755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сайт  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http://urokidelai.ru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Наука делать уроки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69530"/>
            <a:ext cx="7164288" cy="406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41682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7272808" cy="336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2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6339" y="25460"/>
            <a:ext cx="3434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Семинар  </a:t>
            </a:r>
            <a:r>
              <a:rPr lang="ru-RU" sz="24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31.01.2012</a:t>
            </a:r>
            <a:endParaRPr lang="ru-RU" sz="2400" b="1" cap="all" spc="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96876" y="256292"/>
            <a:ext cx="133215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9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951111"/>
            <a:ext cx="1808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214"/>
            <a:ext cx="8208912" cy="48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</TotalTime>
  <Words>225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26</cp:revision>
  <dcterms:created xsi:type="dcterms:W3CDTF">2012-01-30T19:25:49Z</dcterms:created>
  <dcterms:modified xsi:type="dcterms:W3CDTF">2012-01-30T23:32:15Z</dcterms:modified>
</cp:coreProperties>
</file>