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7" r:id="rId13"/>
    <p:sldId id="268" r:id="rId14"/>
    <p:sldId id="283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78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0C4F36-BA55-4482-B47D-48D329BE19BE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D497E5-7D50-4313-B8B6-355BC09E5D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829056"/>
          </a:xfrm>
        </p:spPr>
        <p:txBody>
          <a:bodyPr>
            <a:noAutofit/>
          </a:bodyPr>
          <a:lstStyle/>
          <a:p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Неделя знаний в начальных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классах</a:t>
            </a:r>
            <a:b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МОУ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Подгородненская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ООШ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</a:t>
            </a:r>
            <a:r>
              <a:rPr lang="ru-RU" sz="67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день.Среда</a:t>
            </a:r>
            <a:r>
              <a:rPr lang="ru-RU" sz="6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(11.04)</a:t>
            </a:r>
            <a:br>
              <a:rPr lang="ru-RU" sz="6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5"/>
            <a:ext cx="9144000" cy="27699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«И кот учёный свои мне сказки говорил»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0_802d8_53263e94_XL.pngд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5000636"/>
            <a:ext cx="1571636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7213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1)Литературная викторина для 1-2 классов.</a:t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>2)Литературная викторина для 3-4 классов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ICT3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857496"/>
            <a:ext cx="3214710" cy="2571767"/>
          </a:xfrm>
        </p:spPr>
      </p:pic>
      <p:pic>
        <p:nvPicPr>
          <p:cNvPr id="7" name="Содержимое 6" descr="PICT3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286148" cy="257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25768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4 </a:t>
            </a:r>
            <a:r>
              <a:rPr lang="ru-RU" sz="6600" dirty="0" err="1" smtClean="0"/>
              <a:t>день.Четверг</a:t>
            </a:r>
            <a:r>
              <a:rPr lang="ru-RU" sz="6600" dirty="0" smtClean="0"/>
              <a:t>(12.04)</a:t>
            </a:r>
            <a:br>
              <a:rPr lang="ru-RU" sz="6600" dirty="0" smtClean="0"/>
            </a:br>
            <a:endParaRPr lang="ru-RU" sz="6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967335"/>
            <a:ext cx="81637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«День космоса»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ICT3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643182"/>
            <a:ext cx="457203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329122"/>
          </a:xfrm>
        </p:spPr>
        <p:txBody>
          <a:bodyPr>
            <a:noAutofit/>
          </a:bodyPr>
          <a:lstStyle/>
          <a:p>
            <a:r>
              <a:rPr lang="ru-RU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1)Мероприятие «День космонавтики.»</a:t>
            </a:r>
            <a:br>
              <a:rPr lang="ru-RU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2)Просмотр презентации «Покорители космоса»</a:t>
            </a:r>
            <a:endParaRPr lang="ru-RU" sz="6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ICT30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928934"/>
            <a:ext cx="3214710" cy="2357454"/>
          </a:xfrm>
        </p:spPr>
      </p:pic>
      <p:pic>
        <p:nvPicPr>
          <p:cNvPr id="7" name="Содержимое 6" descr="PICT30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928934"/>
            <a:ext cx="3357586" cy="2357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401080" cy="5286412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5 </a:t>
            </a:r>
            <a:r>
              <a:rPr lang="ru-RU" sz="6000" dirty="0" err="1" smtClean="0">
                <a:solidFill>
                  <a:srgbClr val="00B050"/>
                </a:solidFill>
              </a:rPr>
              <a:t>день.Пятница</a:t>
            </a:r>
            <a:r>
              <a:rPr lang="ru-RU" sz="6000" dirty="0" smtClean="0">
                <a:solidFill>
                  <a:srgbClr val="00B050"/>
                </a:solidFill>
              </a:rPr>
              <a:t>(13.04)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>«Здоровым быть здорово!»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42918"/>
            <a:ext cx="8686800" cy="4071966"/>
          </a:xfrm>
        </p:spPr>
        <p:txBody>
          <a:bodyPr>
            <a:noAutofit/>
          </a:bodyPr>
          <a:lstStyle/>
          <a:p>
            <a:r>
              <a:rPr lang="ru-RU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Мероприятие </a:t>
            </a:r>
            <a:br>
              <a:rPr lang="ru-RU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 В гостях у доктора </a:t>
            </a:r>
            <a:r>
              <a:rPr lang="ru-RU" sz="72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Неболейкина</a:t>
            </a:r>
            <a:r>
              <a:rPr lang="ru-RU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br>
              <a:rPr lang="ru-RU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PICT3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786058"/>
            <a:ext cx="3143272" cy="2786082"/>
          </a:xfrm>
        </p:spPr>
      </p:pic>
      <p:pic>
        <p:nvPicPr>
          <p:cNvPr id="11" name="Содержимое 10" descr="PICT3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786058"/>
            <a:ext cx="3429024" cy="2714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9178" y="285728"/>
            <a:ext cx="726564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день. Понедельник (09.04)</a:t>
            </a:r>
          </a:p>
          <a:p>
            <a:pPr algn="ctr"/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«День знатоков русского языка»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ICT3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786058"/>
            <a:ext cx="3143272" cy="2643206"/>
          </a:xfrm>
        </p:spPr>
      </p:pic>
      <p:pic>
        <p:nvPicPr>
          <p:cNvPr id="7" name="Содержимое 6" descr="PICT3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786058"/>
            <a:ext cx="3143272" cy="2643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ICT303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500306"/>
            <a:ext cx="4143404" cy="309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ICT3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000372"/>
            <a:ext cx="3071834" cy="2357454"/>
          </a:xfrm>
        </p:spPr>
      </p:pic>
      <p:pic>
        <p:nvPicPr>
          <p:cNvPr id="7" name="Содержимое 6" descr="PICT3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000372"/>
            <a:ext cx="3143272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ICT30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143248"/>
            <a:ext cx="3214710" cy="2286015"/>
          </a:xfrm>
        </p:spPr>
      </p:pic>
      <p:pic>
        <p:nvPicPr>
          <p:cNvPr id="6" name="Содержимое 5" descr="PICT30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3071810"/>
            <a:ext cx="3143272" cy="2286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43206" y="285728"/>
            <a:ext cx="9230412" cy="54292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6день.Понедельник(16.04)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«День сюрпризов»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(подведение итогов)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Презентацию приготовила </a:t>
            </a:r>
            <a:r>
              <a:rPr lang="ru-RU" dirty="0" err="1" smtClean="0"/>
              <a:t>рук.МО</a:t>
            </a:r>
            <a:r>
              <a:rPr lang="ru-RU" dirty="0" smtClean="0"/>
              <a:t> начальных классов Григорьева Ирина Валерьевна</a:t>
            </a:r>
            <a:endParaRPr lang="ru-RU" dirty="0"/>
          </a:p>
        </p:txBody>
      </p:sp>
      <p:pic>
        <p:nvPicPr>
          <p:cNvPr id="3" name="Рисунок 2" descr="0_11bfb_68977d6c_L.pngсмайл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571876"/>
            <a:ext cx="1000132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5788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1)Линейка-открытие недели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2)Конкурс «Король и королева письма»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3)Конкурс знатоков русского языка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«Ты наш </a:t>
            </a:r>
            <a:r>
              <a:rPr lang="ru-RU" sz="4400" dirty="0" err="1" smtClean="0">
                <a:solidFill>
                  <a:srgbClr val="0070C0"/>
                </a:solidFill>
              </a:rPr>
              <a:t>друг,родной</a:t>
            </a:r>
            <a:r>
              <a:rPr lang="ru-RU" sz="4400" dirty="0" smtClean="0">
                <a:solidFill>
                  <a:srgbClr val="0070C0"/>
                </a:solidFill>
              </a:rPr>
              <a:t> язык!»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ICT298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28861" y="2571744"/>
            <a:ext cx="4000527" cy="3429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1500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 </a:t>
            </a:r>
            <a:r>
              <a:rPr lang="ru-RU" sz="72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день.Вторник</a:t>
            </a:r>
            <a:r>
              <a:rPr lang="ru-RU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(10.04)</a:t>
            </a:r>
            <a:br>
              <a:rPr lang="ru-RU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«Путешествие в мир природы»</a:t>
            </a:r>
            <a:br>
              <a:rPr lang="ru-RU" sz="7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28604"/>
            <a:ext cx="8686800" cy="841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238039" y="357166"/>
            <a:ext cx="94533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501122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1)Конкурс рисунков «Весна пришла»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2)Внеклассное мероприятие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Земля-наш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дом»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2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143116"/>
            <a:ext cx="435771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ICT299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500175"/>
            <a:ext cx="3786214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PICT300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000250"/>
            <a:ext cx="4357718" cy="353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</TotalTime>
  <Words>66</Words>
  <Application>Microsoft Office PowerPoint</Application>
  <PresentationFormat>Экран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Неделя знаний в начальных   классах в МОУ Подгородненская ООШ</vt:lpstr>
      <vt:lpstr>       </vt:lpstr>
      <vt:lpstr>1)Линейка-открытие недели 2)Конкурс «Король и королева письма» 3)Конкурс знатоков русского языка «Ты наш друг,родной язык!»</vt:lpstr>
      <vt:lpstr>Слайд 4</vt:lpstr>
      <vt:lpstr>2 день.Вторник (10.04) «Путешествие в мир природы» </vt:lpstr>
      <vt:lpstr>  </vt:lpstr>
      <vt:lpstr>Слайд 7</vt:lpstr>
      <vt:lpstr>Слайд 8</vt:lpstr>
      <vt:lpstr>Слайд 9</vt:lpstr>
      <vt:lpstr>3 день.Среда(11.04)  </vt:lpstr>
      <vt:lpstr>1)Литературная викторина для 1-2 классов. 2)Литературная викторина для 3-4 классов</vt:lpstr>
      <vt:lpstr>Слайд 12</vt:lpstr>
      <vt:lpstr>4 день.Четверг(12.04) </vt:lpstr>
      <vt:lpstr>Слайд 14</vt:lpstr>
      <vt:lpstr>1)Мероприятие «День космонавтики.» 2)Просмотр презентации «Покорители космоса»</vt:lpstr>
      <vt:lpstr>Слайд 16</vt:lpstr>
      <vt:lpstr>5 день.Пятница(13.04) «Здоровым быть здорово!»</vt:lpstr>
      <vt:lpstr>Мероприятие  « В гостях у доктора Неболейкина» </vt:lpstr>
      <vt:lpstr>Слайд 19</vt:lpstr>
      <vt:lpstr>Слайд 20</vt:lpstr>
      <vt:lpstr>Слайд 21</vt:lpstr>
      <vt:lpstr>Слайд 22</vt:lpstr>
      <vt:lpstr>Слайд 23</vt:lpstr>
      <vt:lpstr>)</vt:lpstr>
      <vt:lpstr>Презентацию приготовила рук.МО начальных классов Григорьева Ирина Валерьевна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начальных классов в МОУ Подгородненская ООШ</dc:title>
  <dc:creator>Admin</dc:creator>
  <cp:lastModifiedBy>Admin</cp:lastModifiedBy>
  <cp:revision>23</cp:revision>
  <dcterms:created xsi:type="dcterms:W3CDTF">2012-06-07T18:30:37Z</dcterms:created>
  <dcterms:modified xsi:type="dcterms:W3CDTF">2012-06-08T21:11:55Z</dcterms:modified>
</cp:coreProperties>
</file>