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76" r:id="rId7"/>
    <p:sldId id="277" r:id="rId8"/>
    <p:sldId id="275" r:id="rId9"/>
    <p:sldId id="270" r:id="rId10"/>
    <p:sldId id="271" r:id="rId11"/>
    <p:sldId id="272" r:id="rId12"/>
    <p:sldId id="273" r:id="rId13"/>
    <p:sldId id="278" r:id="rId14"/>
    <p:sldId id="260" r:id="rId15"/>
    <p:sldId id="279" r:id="rId16"/>
    <p:sldId id="281" r:id="rId17"/>
    <p:sldId id="26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4medic.ru/page-id-534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Методическое объединение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Презентацию подготовила: учитель начальных классов «МБОУ средняя общеобразовательная школа № 3 г.Красноармейска Саратовской области» </a:t>
            </a:r>
            <a:r>
              <a:rPr lang="ru-RU" dirty="0" err="1" smtClean="0"/>
              <a:t>Карандина</a:t>
            </a:r>
            <a:r>
              <a:rPr lang="ru-RU" dirty="0" smtClean="0"/>
              <a:t> Галина Ивановна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Семейное воспитание зависит от: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1.Биологического (природного) здоровья ребёнка и родителей.</a:t>
            </a:r>
          </a:p>
          <a:p>
            <a:pPr>
              <a:buNone/>
            </a:pPr>
            <a:r>
              <a:rPr lang="ru-RU" dirty="0" smtClean="0"/>
              <a:t>2.Материально-экономической обеспеченности.</a:t>
            </a:r>
          </a:p>
          <a:p>
            <a:pPr>
              <a:buNone/>
            </a:pPr>
            <a:r>
              <a:rPr lang="ru-RU" dirty="0" smtClean="0"/>
              <a:t> 3.Социального положения.</a:t>
            </a:r>
          </a:p>
          <a:p>
            <a:pPr>
              <a:buNone/>
            </a:pPr>
            <a:r>
              <a:rPr lang="ru-RU" dirty="0" smtClean="0"/>
              <a:t> 4.Уклада жизни, количества членов семьи,</a:t>
            </a:r>
          </a:p>
          <a:p>
            <a:pPr>
              <a:buNone/>
            </a:pPr>
            <a:r>
              <a:rPr lang="ru-RU" dirty="0" smtClean="0"/>
              <a:t>   отношения к ребёнку.</a:t>
            </a:r>
          </a:p>
          <a:p>
            <a:pPr>
              <a:buNone/>
            </a:pPr>
            <a:r>
              <a:rPr lang="ru-RU" dirty="0" smtClean="0"/>
              <a:t> 5. Наследственности.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семьи: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1.     Создать максимально благоприятные условия для роста и развития ребенка.</a:t>
            </a:r>
          </a:p>
          <a:p>
            <a:pPr>
              <a:buNone/>
            </a:pPr>
            <a:r>
              <a:rPr lang="ru-RU" dirty="0" smtClean="0"/>
              <a:t>2.     Стать социально-экономической и психологической защитой ребёнка.</a:t>
            </a:r>
          </a:p>
          <a:p>
            <a:pPr>
              <a:buNone/>
            </a:pPr>
            <a:r>
              <a:rPr lang="ru-RU" dirty="0" smtClean="0"/>
              <a:t>3.     Передать опыт создания и сохранения семьи, воспитания в ней детей и отношения к старшим.</a:t>
            </a:r>
          </a:p>
          <a:p>
            <a:pPr>
              <a:buNone/>
            </a:pPr>
            <a:r>
              <a:rPr lang="ru-RU" dirty="0" smtClean="0"/>
              <a:t>4.     Воспитать чувство собственного достоинства, ценности собственного «я».</a:t>
            </a:r>
          </a:p>
          <a:p>
            <a:pPr>
              <a:buNone/>
            </a:pPr>
            <a:r>
              <a:rPr lang="ru-RU" dirty="0" smtClean="0"/>
              <a:t>5.     Научить полезным прикладным навыкам и умениям (самообслуживание, помощь близким).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Причины, влияющие на воспитание ребенка в школе: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     Цели воспитания (кого воспитывать: гражданина, человека и т.д. ).</a:t>
            </a:r>
          </a:p>
          <a:p>
            <a:pPr>
              <a:buNone/>
            </a:pPr>
            <a:r>
              <a:rPr lang="ru-RU" dirty="0" smtClean="0"/>
              <a:t>2.     Противоречивость материальной обеспеченности.</a:t>
            </a:r>
          </a:p>
          <a:p>
            <a:pPr marL="514350" indent="-514350">
              <a:buAutoNum type="arabicPeriod" startAt="3"/>
            </a:pPr>
            <a:r>
              <a:rPr lang="ru-RU" dirty="0" err="1" smtClean="0"/>
              <a:t>Малодетность</a:t>
            </a:r>
            <a:r>
              <a:rPr lang="ru-RU" dirty="0" smtClean="0"/>
              <a:t>.</a:t>
            </a:r>
          </a:p>
          <a:p>
            <a:pPr marL="514350" indent="-514350">
              <a:buAutoNum type="arabicPeriod" startAt="3"/>
            </a:pPr>
            <a:r>
              <a:rPr lang="ru-RU" dirty="0" smtClean="0"/>
              <a:t>Стерты приоритеты семьи.</a:t>
            </a:r>
          </a:p>
          <a:p>
            <a:pPr marL="514350" indent="-514350">
              <a:buAutoNum type="arabicPeriod" startAt="3"/>
            </a:pPr>
            <a:r>
              <a:rPr lang="ru-RU" dirty="0" smtClean="0"/>
              <a:t>Разрушен институт семьи.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     Проблема внутренних отношений (высокомерие, эгоизм).</a:t>
            </a:r>
          </a:p>
          <a:p>
            <a:pPr>
              <a:buNone/>
            </a:pPr>
            <a:r>
              <a:rPr lang="ru-RU" dirty="0" smtClean="0"/>
              <a:t>7.     Неодинаковый подход школы и семьи к оценке ребёнка (родители часто завышают или занижают оценку).</a:t>
            </a:r>
          </a:p>
          <a:p>
            <a:pPr>
              <a:buNone/>
            </a:pPr>
            <a:r>
              <a:rPr lang="ru-RU" dirty="0" smtClean="0"/>
              <a:t>8.     Авторитет родителей.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«Самый доступный способ связи школы с семьёй – через учащихся»</a:t>
            </a:r>
          </a:p>
          <a:p>
            <a:pPr>
              <a:buNone/>
            </a:pPr>
            <a:r>
              <a:rPr lang="ru-RU" sz="3600" dirty="0" smtClean="0"/>
              <a:t>    </a:t>
            </a:r>
          </a:p>
          <a:p>
            <a:pPr>
              <a:buNone/>
            </a:pPr>
            <a:r>
              <a:rPr lang="ru-RU" sz="3600" dirty="0" smtClean="0"/>
              <a:t>    А.С.Макаренко</a:t>
            </a:r>
            <a:endParaRPr lang="ru-RU" sz="3600" dirty="0"/>
          </a:p>
        </p:txBody>
      </p:sp>
      <p:pic>
        <p:nvPicPr>
          <p:cNvPr id="5" name="Содержимое 4" descr="соль 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515298"/>
            <a:ext cx="4038600" cy="269576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связи семьи и школы: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Связь семьи и школы осуществляется через классного руководителя (родительский комитет, родительское собрание).</a:t>
            </a:r>
          </a:p>
          <a:p>
            <a:r>
              <a:rPr lang="ru-RU" dirty="0" smtClean="0"/>
              <a:t>Непрофессиональная работа с родителями подрывает авторитет педагога в школе. Сегодня стало сложнее воспитывать ребёнка в школе. Это зависит от ряда причин: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работы с родителями: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Родительский всеобуч;</a:t>
            </a:r>
          </a:p>
          <a:p>
            <a:r>
              <a:rPr lang="ru-RU" dirty="0" smtClean="0"/>
              <a:t>Посещение семьи;</a:t>
            </a:r>
          </a:p>
          <a:p>
            <a:r>
              <a:rPr lang="ru-RU" dirty="0" smtClean="0"/>
              <a:t>Родительские собрания;</a:t>
            </a:r>
          </a:p>
          <a:p>
            <a:r>
              <a:rPr lang="ru-RU" dirty="0" smtClean="0"/>
              <a:t>Педагогические чтения;</a:t>
            </a:r>
          </a:p>
          <a:p>
            <a:r>
              <a:rPr lang="ru-RU" dirty="0" smtClean="0"/>
              <a:t>Конференции;</a:t>
            </a:r>
          </a:p>
          <a:p>
            <a:r>
              <a:rPr lang="ru-RU" dirty="0" smtClean="0"/>
              <a:t>Тренинги;</a:t>
            </a:r>
          </a:p>
          <a:p>
            <a:r>
              <a:rPr lang="ru-RU" dirty="0" smtClean="0"/>
              <a:t>Организация работы кружка.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Только хорошо продуманная совместная работа семьи, </a:t>
            </a:r>
            <a:r>
              <a:rPr lang="ru-RU" dirty="0" err="1" smtClean="0"/>
              <a:t>педколлектива</a:t>
            </a:r>
            <a:r>
              <a:rPr lang="ru-RU" dirty="0" smtClean="0"/>
              <a:t>, общественных организаций обеспечивают должный эффект в воспитательной работе и позволяют использовать все резервы, которыми обладает сегодня наше общество для решения этой задачи.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http://www.4medic.ru/page-id-534.html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Активизация взаимодействия семьи и школы</a:t>
            </a:r>
            <a:endParaRPr lang="ru-RU" dirty="0"/>
          </a:p>
        </p:txBody>
      </p:sp>
      <p:pic>
        <p:nvPicPr>
          <p:cNvPr id="4" name="Содержимое 3" descr="семья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829594"/>
            <a:ext cx="6096000" cy="40671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Идеи опыта: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r>
              <a:rPr lang="ru-RU" dirty="0" smtClean="0"/>
              <a:t>1.Семья, школа, общество должны направить свои усилия на формирование культуры человека. Данные усилия должны быть едины.</a:t>
            </a:r>
          </a:p>
          <a:p>
            <a:r>
              <a:rPr lang="ru-RU" dirty="0" smtClean="0"/>
              <a:t>2.Воспитательная работа с детьми в семье, школе, других общественных институтах должна быть целенаправленной, целостной, систематической, продуманной.</a:t>
            </a:r>
          </a:p>
          <a:p>
            <a:r>
              <a:rPr lang="ru-RU" dirty="0" smtClean="0"/>
              <a:t>3.Школа является инициатором данного взаимодействия.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Ведущая идея: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 В единых усилиях педагогов и родителей должно происходить  формирование всесторонне развитых, высокообразованных, духовно богатых, нравственно чистых, физически совершенных людей.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Говорим о семье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Семья – структурная единица общества, закладывающая основы личности; социально-педагогическая группа людей, предназначенная для оптимального удовлетворения потребностей.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Семейное воспитание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Семейное воспитание- общее название для процессов воздействия на детей со стороны родителей и других членов семьи с целью достижения желаемых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семьи в воспитании: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Влияние семьи на ребенка сильнее всех других воспитательных воздействий. В семье формируются те качества, которые нигде как в семье сформированы быть не могут.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семейного воспитания: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1.Креативность;</a:t>
            </a:r>
          </a:p>
          <a:p>
            <a:pPr>
              <a:buNone/>
            </a:pPr>
            <a:r>
              <a:rPr lang="ru-RU" dirty="0" smtClean="0"/>
              <a:t>2.Гуманизм;</a:t>
            </a:r>
          </a:p>
          <a:p>
            <a:pPr>
              <a:buNone/>
            </a:pPr>
            <a:r>
              <a:rPr lang="ru-RU" dirty="0" smtClean="0"/>
              <a:t>3. Демократизм;</a:t>
            </a:r>
          </a:p>
          <a:p>
            <a:pPr>
              <a:buNone/>
            </a:pPr>
            <a:r>
              <a:rPr lang="ru-RU" dirty="0" smtClean="0"/>
              <a:t>4. Гражданственность;</a:t>
            </a:r>
          </a:p>
          <a:p>
            <a:pPr>
              <a:buNone/>
            </a:pPr>
            <a:r>
              <a:rPr lang="ru-RU" dirty="0" smtClean="0"/>
              <a:t>5. Ретроспективность (воспитание на традициях народной педагогики), приоритетность общечеловеческих норм и ценностей.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семьи: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   Осуществление социализация личности.    </a:t>
            </a:r>
          </a:p>
          <a:p>
            <a:pPr>
              <a:buNone/>
            </a:pPr>
            <a:r>
              <a:rPr lang="ru-RU" dirty="0" smtClean="0"/>
              <a:t>2.   Закладывание основы отношений между людьми.</a:t>
            </a:r>
          </a:p>
          <a:p>
            <a:pPr>
              <a:buNone/>
            </a:pPr>
            <a:r>
              <a:rPr lang="ru-RU" dirty="0" smtClean="0"/>
              <a:t>3.   Формирование ориентации на всю оставшуюся жизнь человека (трудовую и социальную). </a:t>
            </a:r>
          </a:p>
          <a:p>
            <a:pPr>
              <a:buNone/>
            </a:pPr>
            <a:r>
              <a:rPr lang="ru-RU" dirty="0" smtClean="0"/>
              <a:t>4.   Обеспечение преемственности традиций. </a:t>
            </a:r>
          </a:p>
          <a:p>
            <a:pPr>
              <a:buNone/>
            </a:pPr>
            <a:r>
              <a:rPr lang="ru-RU" dirty="0" smtClean="0"/>
              <a:t>5.   Воспитание гражданина, патриота, будущего семьянина, законопослушного члена общества.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387</Words>
  <PresentationFormat>Экран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Методическое объединение</vt:lpstr>
      <vt:lpstr>Активизация взаимодействия семьи и школы</vt:lpstr>
      <vt:lpstr>Идеи опыта: </vt:lpstr>
      <vt:lpstr>Ведущая идея:</vt:lpstr>
      <vt:lpstr>Говорим о семье</vt:lpstr>
      <vt:lpstr>Семейное воспитание </vt:lpstr>
      <vt:lpstr>Роль семьи в воспитании:</vt:lpstr>
      <vt:lpstr>Принципы семейного воспитания:</vt:lpstr>
      <vt:lpstr>Функции семьи:</vt:lpstr>
      <vt:lpstr>Семейное воспитание зависит от:</vt:lpstr>
      <vt:lpstr>Задачи семьи:</vt:lpstr>
      <vt:lpstr>Причины, влияющие на воспитание ребенка в школе:</vt:lpstr>
      <vt:lpstr>Слайд 13</vt:lpstr>
      <vt:lpstr>Описание опыта</vt:lpstr>
      <vt:lpstr>О связи семьи и школы:</vt:lpstr>
      <vt:lpstr>Формы работы с родителями:</vt:lpstr>
      <vt:lpstr>Наши результаты:</vt:lpstr>
      <vt:lpstr>Информационные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</dc:title>
  <dc:creator>Я</dc:creator>
  <cp:lastModifiedBy>Я</cp:lastModifiedBy>
  <cp:revision>33</cp:revision>
  <dcterms:modified xsi:type="dcterms:W3CDTF">2012-06-24T11:52:43Z</dcterms:modified>
</cp:coreProperties>
</file>