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1.pic4you.ru/allimage/y2012/08-20/12216/2356205.png" TargetMode="External"/><Relationship Id="rId2" Type="http://schemas.openxmlformats.org/officeDocument/2006/relationships/hyperlink" Target="http://s3.pic4you.ru/allimage/y2013/10-24/12216/3925122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521/108950446.113/0_cd1e6_7c1b8dea_S" TargetMode="External"/><Relationship Id="rId5" Type="http://schemas.openxmlformats.org/officeDocument/2006/relationships/hyperlink" Target="http://img-fotki.yandex.ru/get/6610/134091466.1c/0_8f975_cc74afe5_S" TargetMode="External"/><Relationship Id="rId4" Type="http://schemas.openxmlformats.org/officeDocument/2006/relationships/hyperlink" Target="http://s1.pic4you.ru/allimage/y2012/08-20/12216/2356208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85720" y="692696"/>
            <a:ext cx="6643734" cy="5454269"/>
            <a:chOff x="1115616" y="256983"/>
            <a:chExt cx="7165477" cy="619056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56983"/>
              <a:ext cx="7165477" cy="38775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Математика</a:t>
              </a:r>
            </a:p>
            <a:p>
              <a:pPr algn="ctr">
                <a:defRPr/>
              </a:pPr>
              <a:r>
                <a:rPr lang="ru-RU" sz="72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3 класс</a:t>
              </a:r>
            </a:p>
            <a:p>
              <a:pPr algn="ctr">
                <a:defRPr/>
              </a:pPr>
              <a:r>
                <a:rPr lang="ru-RU" sz="48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Занков</a:t>
              </a:r>
              <a:r>
                <a:rPr lang="ru-RU" sz="48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 Л. В.</a:t>
              </a:r>
              <a:endParaRPr lang="ru-RU" sz="4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1362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:Каширская Наталия Александровна, 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учитель начальных классов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МБОУ СОШ № 33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2014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214414" y="9286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3 + 8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7344816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122037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людей в 1 бригаде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бригад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людей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7983"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99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64219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Самостоятельная работа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стр. 49 № 103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 : 8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9 + 9 + 100 = 190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642917"/>
            <a:ext cx="6786611" cy="4929223"/>
            <a:chOff x="607488" y="1344094"/>
            <a:chExt cx="7925326" cy="5138028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4237559"/>
              <a:chOff x="607288" y="-815361"/>
              <a:chExt cx="7925152" cy="529717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07288" y="-815361"/>
                <a:ext cx="7925152" cy="3928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Вы можете использовать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данное оформление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для создания своих презентаций,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но в своей презентации вы должны указать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источник шаблона: </a:t>
                </a:r>
              </a:p>
              <a:p>
                <a:pPr algn="ctr">
                  <a:defRPr/>
                </a:pPr>
                <a:endParaRPr lang="ru-RU" sz="800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Фокина Лидия Петровна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учитель начальных классов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МКОУ «СОШ ст. Евсино»</a:t>
                </a:r>
              </a:p>
              <a:p>
                <a:pPr algn="ctr">
                  <a:defRPr/>
                </a:pPr>
                <a:r>
                  <a:rPr lang="ru-RU" dirty="0" err="1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Искитимского</a:t>
                </a: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 района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Новосибирской области</a:t>
                </a: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1366078" y="3885681"/>
                <a:ext cx="6491880" cy="596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dirty="0">
                    <a:solidFill>
                      <a:prstClr val="black"/>
                    </a:solidFill>
                    <a:latin typeface="Monotype Corsiva" pitchFamily="66" charset="0"/>
                  </a:rPr>
                  <a:t>Сайт </a:t>
                </a:r>
                <a:r>
                  <a:rPr lang="en-US" sz="2000" dirty="0" smtClean="0">
                    <a:latin typeface="Monotype Corsiva" pitchFamily="66" charset="0"/>
                    <a:hlinkClick r:id="rId2"/>
                  </a:rPr>
                  <a:t>http://pedsovet.su/</a:t>
                </a:r>
                <a:r>
                  <a:rPr lang="ru-RU" sz="2000" dirty="0" smtClean="0">
                    <a:latin typeface="Monotype Corsiva" pitchFamily="66" charset="0"/>
                  </a:rPr>
                  <a:t> 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710123" y="6093296"/>
              <a:ext cx="5968891" cy="388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>
                  <a:solidFill>
                    <a:schemeClr val="accent1">
                      <a:lumMod val="75000"/>
                    </a:schemeClr>
                  </a:solidFill>
                </a:rPr>
                <a:t>СПАСИБО АВТОРАМ ФОНОВ И КАРТИНОК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357166"/>
            <a:ext cx="68916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Школьный клипарт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http://s3.pic4you.ru/allimage/y2013/10-24/12216/3925122.png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Линейки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http://s1.pic4you.ru/allimage/y2012/08-20/12216/2356205.png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Лист в клеточку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http://s1.pic4you.ru/allimage/y2012/08-20/12216/2356208.png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Скрепка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http://img-fotki.yandex.ru/get/6610/134091466.1c/0_8f975_cc74afe5_S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Циркуль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http://img-fotki.yandex.ru/get/6521/108950446.113/0_cd1e6_7c1b8dea_S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lomonosov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3436450" cy="4127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139952" y="1412776"/>
            <a:ext cx="3744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dine Kirnberg" pitchFamily="2" charset="0"/>
              </a:rPr>
              <a:t>Михаил Васильевич Ломоносов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3" y="4509120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Segoe Script" pitchFamily="34" charset="0"/>
              </a:rPr>
              <a:t>«Не по чужой, по доброй воле, он стал разумен и велик».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56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85728"/>
            <a:ext cx="4500570" cy="5100646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23528" y="5643578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Он занимался исследованиями по математике, физике, астрономии, географии, геологии, биологии, языкознанию, философии, истории.</a:t>
            </a:r>
            <a:endParaRPr lang="ru-RU" sz="2000" b="1" dirty="0"/>
          </a:p>
        </p:txBody>
      </p:sp>
      <p:pic>
        <p:nvPicPr>
          <p:cNvPr id="4" name="Рисунок 3" descr="023032538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142852"/>
            <a:ext cx="3577833" cy="1799650"/>
          </a:xfrm>
          <a:prstGeom prst="rect">
            <a:avLst/>
          </a:prstGeom>
        </p:spPr>
      </p:pic>
      <p:pic>
        <p:nvPicPr>
          <p:cNvPr id="7" name="Рисунок 6" descr="Poltava_2_4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214290"/>
            <a:ext cx="1618517" cy="2071702"/>
          </a:xfrm>
          <a:prstGeom prst="rect">
            <a:avLst/>
          </a:prstGeom>
        </p:spPr>
      </p:pic>
      <p:pic>
        <p:nvPicPr>
          <p:cNvPr id="8" name="Рисунок 7" descr="100100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5206" y="3571876"/>
            <a:ext cx="1557610" cy="1985952"/>
          </a:xfrm>
          <a:prstGeom prst="rect">
            <a:avLst/>
          </a:prstGeom>
        </p:spPr>
      </p:pic>
      <p:pic>
        <p:nvPicPr>
          <p:cNvPr id="9" name="Рисунок 8" descr="image0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1538" y="3286124"/>
            <a:ext cx="1643074" cy="2344044"/>
          </a:xfrm>
          <a:prstGeom prst="rect">
            <a:avLst/>
          </a:prstGeom>
        </p:spPr>
      </p:pic>
      <p:pic>
        <p:nvPicPr>
          <p:cNvPr id="10" name="Рисунок 9" descr="lomonosov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05676" y="2000240"/>
            <a:ext cx="1838324" cy="1313698"/>
          </a:xfrm>
          <a:prstGeom prst="rect">
            <a:avLst/>
          </a:prstGeom>
        </p:spPr>
      </p:pic>
      <p:pic>
        <p:nvPicPr>
          <p:cNvPr id="11" name="Рисунок 10" descr="lomonosov_krasnorechie.jpg"/>
          <p:cNvPicPr>
            <a:picLocks noChangeAspect="1"/>
          </p:cNvPicPr>
          <p:nvPr/>
        </p:nvPicPr>
        <p:blipFill>
          <a:blip r:embed="rId8" cstate="print"/>
          <a:srcRect l="54431" t="5179" r="3471" b="5179"/>
          <a:stretch>
            <a:fillRect/>
          </a:stretch>
        </p:blipFill>
        <p:spPr>
          <a:xfrm>
            <a:off x="1357290" y="1857364"/>
            <a:ext cx="1071570" cy="1691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Segoe Script" pitchFamily="34" charset="0"/>
              </a:rPr>
              <a:t>Сравните выражения</a:t>
            </a:r>
            <a:endParaRPr lang="ru-RU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3 … 16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225 : 5 … 225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364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4 … 364 + 4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998 + 1 … 998 – 1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327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0 … 327 + 0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32 : 32 … 32 – 32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Решите задачу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Было – 60 полушек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1 пряник – 8 полушек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Сколько сможет купить пряников?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Сколько полушек останется?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Полушка - старинная мелкая медная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монета.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60  :  8  =  7   (ост. 4)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Monotype Corsiva" pitchFamily="66" charset="0"/>
              </a:rPr>
              <a:t>2 октября.</a:t>
            </a:r>
            <a:br>
              <a:rPr lang="ru-RU" b="1" dirty="0" smtClean="0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Monotype Corsiva" pitchFamily="66" charset="0"/>
              </a:rPr>
              <a:t>Классная работа.</a:t>
            </a:r>
            <a:endParaRPr lang="ru-RU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 + 6 = 12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13 - … = 4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 - 7 = 21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4 =24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25 : … = 5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 : 6 = 6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 : 5 = 6 (ост. 4)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2492896"/>
            <a:ext cx="38164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Нахождение делимого при делении с остатком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Стр. 48 № 99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ряд: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у : 6 = 8 (ост. 2)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 = 6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8 + 2 = 50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ряд: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: 8 = 7 (ост. 5)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= 8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 + 5 = 61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ряд: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 : 9 = 4 (ост. 8)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 = 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4 + 8 = 44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1772816"/>
            <a:ext cx="4032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Вывод:</a:t>
            </a:r>
          </a:p>
          <a:p>
            <a:pPr algn="ctr"/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При делении с остатком делимое равно произведению делителя на значение частного плюс остаток.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 : 5 = 6 (ост. 4)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 + 4 = 34</a:t>
            </a:r>
          </a:p>
          <a:p>
            <a:pPr algn="ctr">
              <a:buNone/>
            </a:pP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 : 8 = 7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Задача № 100</a:t>
            </a:r>
            <a:endParaRPr lang="ru-RU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923112" cy="2382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778"/>
                <a:gridCol w="1730778"/>
                <a:gridCol w="2021396"/>
                <a:gridCol w="1440160"/>
              </a:tblGrid>
              <a:tr h="92290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людей в 1 бригаде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бригад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людей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чел.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470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 чел.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бр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чел.                   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922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 чел.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бр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чел.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6084168" y="2780928"/>
            <a:ext cx="37147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4860032" y="2924944"/>
            <a:ext cx="659504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59632" y="4581128"/>
            <a:ext cx="4480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9 + 8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3 = 33 (чел.)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442</Words>
  <Application>Microsoft Office PowerPoint</Application>
  <PresentationFormat>Экран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Сравните выражения</vt:lpstr>
      <vt:lpstr>Решите задачу</vt:lpstr>
      <vt:lpstr>2 октября. Классная работа.</vt:lpstr>
      <vt:lpstr>Стр. 48 № 99</vt:lpstr>
      <vt:lpstr> … : 5 = 6 (ост. 4)  </vt:lpstr>
      <vt:lpstr>Задача № 100</vt:lpstr>
      <vt:lpstr>7 х 3 + 8 х 2</vt:lpstr>
      <vt:lpstr>Самостоятельная работа стр. 49 № 103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27</cp:revision>
  <dcterms:created xsi:type="dcterms:W3CDTF">2014-07-09T08:33:20Z</dcterms:created>
  <dcterms:modified xsi:type="dcterms:W3CDTF">2014-10-01T14:11:54Z</dcterms:modified>
</cp:coreProperties>
</file>