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57" r:id="rId5"/>
    <p:sldId id="258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46F628-EDCF-4BD1-8E8C-0721A68FF91E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CA4CE8-8E15-45F6-A91C-443D695BEC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732" y="1844824"/>
            <a:ext cx="4572000" cy="27443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Состав числа 3.</a:t>
            </a:r>
          </a:p>
          <a:p>
            <a:pPr lvl="0"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Простые арифметические задачи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120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pus666.narod.ru/clipart/v/volk/volk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78879"/>
            <a:ext cx="223224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94162" y="4362504"/>
            <a:ext cx="845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http://papus666.narod.ru/clipart/v/volk/volk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61281"/>
            <a:ext cx="22322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apus666.narod.ru/clipart/v/volk/volk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078879"/>
            <a:ext cx="223224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66285" y="4373852"/>
            <a:ext cx="756938" cy="1558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1565" y="4373852"/>
            <a:ext cx="6142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9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endParaRPr lang="ru-RU" sz="9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429733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=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5894" y="443255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980728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03" y="4068303"/>
            <a:ext cx="172819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5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5618" y="332656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05" y="3816060"/>
            <a:ext cx="17281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26" y="3698512"/>
            <a:ext cx="172819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3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7281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75" y="53008"/>
            <a:ext cx="17281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2" y="0"/>
            <a:ext cx="172819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1864" y="2288666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3612" y="2276872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9874" y="2105561"/>
            <a:ext cx="124425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92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7" y="1268760"/>
            <a:ext cx="17281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06051"/>
            <a:ext cx="17281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014.radikal.ru/i329/1209/ee/01774c44a2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8905"/>
            <a:ext cx="172819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83761" y="3861048"/>
            <a:ext cx="1082348" cy="2391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800" b="1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endParaRPr lang="ru-RU" sz="13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60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ugugu.ru/img/774904/zayats-s-morkovk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360" cy="41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.ugugu.ru/img/774904/zayats-s-morkovk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0" y="2658568"/>
            <a:ext cx="3240360" cy="41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.ugugu.ru/img/774904/zayats-s-morkovk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459432"/>
            <a:ext cx="3240360" cy="41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2649365"/>
            <a:ext cx="1082348" cy="2391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800" b="1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endParaRPr lang="ru-RU" sz="13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1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ugugu.ru/img/774904/zayats-s-morkovk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-315416"/>
            <a:ext cx="2448272" cy="31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.ugugu.ru/img/774904/zayats-s-morkovk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56672"/>
            <a:ext cx="2448272" cy="31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.ugugu.ru/img/774904/zayats-s-morkovk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44"/>
            <a:ext cx="2448272" cy="31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4500" y="2894627"/>
            <a:ext cx="845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7750" y="282851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79712" y="3933056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440784" y="4149080"/>
            <a:ext cx="1215771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80827" y="4180453"/>
            <a:ext cx="1082348" cy="2391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800" b="1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endParaRPr lang="ru-RU" sz="13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2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8" y="3326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94" y="3326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9284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8898" y="4340716"/>
            <a:ext cx="1082348" cy="253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3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7963" y="277105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2819" y="2531248"/>
            <a:ext cx="845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24306" y="4105196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796441" y="3933056"/>
            <a:ext cx="1876378" cy="1415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26" y="130465"/>
            <a:ext cx="1924677" cy="19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7202" y="5085184"/>
            <a:ext cx="845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1641" y="4792796"/>
            <a:ext cx="918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5703" y="508518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798" y="5146739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=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98" y="130465"/>
            <a:ext cx="1908557" cy="19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5833"/>
            <a:ext cx="1717823" cy="17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4891" y="223901"/>
            <a:ext cx="7471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1375" y="4944664"/>
            <a:ext cx="756938" cy="1558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</a:t>
            </a:r>
          </a:p>
        </p:txBody>
      </p:sp>
      <p:pic>
        <p:nvPicPr>
          <p:cNvPr id="11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69" y="3385491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98" y="2542173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riddle.su/icons/butterfly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26" y="3359938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88664" y="3191382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=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28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105</TotalTime>
  <Words>34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8</cp:revision>
  <dcterms:created xsi:type="dcterms:W3CDTF">2014-09-23T12:23:33Z</dcterms:created>
  <dcterms:modified xsi:type="dcterms:W3CDTF">2014-09-29T14:12:07Z</dcterms:modified>
</cp:coreProperties>
</file>