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64" r:id="rId5"/>
    <p:sldId id="258" r:id="rId6"/>
    <p:sldId id="259" r:id="rId7"/>
    <p:sldId id="270" r:id="rId8"/>
    <p:sldId id="271" r:id="rId9"/>
    <p:sldId id="260" r:id="rId10"/>
    <p:sldId id="261" r:id="rId11"/>
    <p:sldId id="267" r:id="rId12"/>
    <p:sldId id="262" r:id="rId13"/>
    <p:sldId id="263" r:id="rId14"/>
    <p:sldId id="273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191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D2BC3F-8033-42DB-8F47-21DA4C2B7B7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3E5663-7D8A-42E8-9C44-408387B4FB2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DE5680-A8E1-4A75-83D2-3E66E19D8E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AB6A0-5944-4F85-837D-AE8D817A60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1C2BE-290E-4B2D-9342-8B50BD1E84D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6DF297-F442-4249-AA5D-F696B7AAB3E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9B2E0A-4E13-4823-906F-8F8A9E7894C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4118FD-DDBD-462C-9ED0-C385A4A87DB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00F2D6-0300-4774-B3DA-5577DE9B836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660789-F7AE-4F76-8BBF-7194F1A6720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C8850A-37B0-49D4-93A8-F06E67C04D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7112738-7D37-4FDA-AAAA-95BE936B775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yandex.ru/yandsearch?source=wiz&amp;uinfo=ww-1349-wh-673-fw-1124-fh-467-pd-1&amp;p=3&amp;text=%D0%B1%D0%B5%D1%80%D0%BC%D1%83%D0%B4%D1%81%D0%BA%D0%B8%D0%B9%20%D1%82%D1%80%D0%B5%D1%83%D0%B3%D0%BE%D0%BB%D1%8C%D0%BD%D0%B8%D0%BA%20%D0%BD%D0%B0%20%D0%BA%D0%B0%D1%80%D1%82%D0%B5&amp;noreask=1&amp;pos=101&amp;rpt=simage&amp;lr=80&amp;img_url=http://farm4.static.flickr.com/3279/3040839574_cf66419df4_o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images.yandex.ru/yandsearch?source=wiz&amp;text=%D0%B1%D0%B5%D1%80%D0%BC%D1%83%D0%B4%D1%81%D0%BA%D0%B8%D0%B9%20%D1%82%D1%80%D0%B5%D1%83%D0%B3%D0%BE%D0%BB%D1%8C%D0%BD%D0%B8%D0%BA%20%D0%BD%D0%B0%20%D0%BA%D0%B0%D1%80%D1%82%D0%B5&amp;noreask=1&amp;pos=18&amp;rpt=simage&amp;lr=80&amp;uinfo=ww-1349-wh-673-fw-1124-fh-467-pd-1&amp;img_url=http://fantasyartdesign.com/free-wallpapers/imgs/mid/250hurricane032-m.jpg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yandex.ru/yandsearch?source=wiz&amp;uinfo=ww-1349-wh-673-fw-1124-fh-467-pd-1&amp;p=2&amp;text=%D0%B1%D0%B0%D1%80%D0%BE%D0%BC%D0%B5%D1%82%D1%80%20%D1%8D%D1%82%D0%BE&amp;noreask=1&amp;pos=70&amp;rpt=simage&amp;lr=80&amp;img_url=http://souvenirmaster.ru/upload/iblock/53b/53b5162f17aa7d96b1d8e322e30026ff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tolkslovar.ru/p12130.html" TargetMode="External"/><Relationship Id="rId2" Type="http://schemas.openxmlformats.org/officeDocument/2006/relationships/hyperlink" Target="http://tolkslovar.ru/p18351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yandex.ru/yandsearch?source=wiz&amp;text=%D0%B8%D0%BB%D0%BB%D1%8E%D1%81%D1%82%D1%80%D0%B0%D1%86%D0%B8%D0%B8%20%D0%BA%20%D0%BF%D0%B5%D0%BF%D0%BF%D0%B8%20%D0%B4%D0%BB%D0%B8%D0%BD%D0%BD%D1%8B%D0%B9%20%D1%87%D1%83%D0%BB%D0%BE%D0%BA&amp;noreask=1&amp;pos=8&amp;rpt=simage&amp;lr=80&amp;uinfo=ww-1349-wh-673-fw-1124-fh-467-pd-1&amp;img_url=http://freelance.ru/img/portfolio/pics/00/08/FE/589497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images.yandex.ru/yandsearch?source=wiz&amp;uinfo=ww-1349-wh-673-fw-1124-fh-467-pd-1&amp;p=1&amp;text=%D0%B8%D0%B7%D0%BE%D0%B1%D1%80%D0%B0%D0%B6%D0%B5%D0%BD%D0%B8%D0%B5%20%D1%8F%D1%85%D1%82%D1%8B&amp;noreask=1&amp;pos=51&amp;rpt=simage&amp;lr=80&amp;img_url=http://old.marin.ru/greece/ms/lianah_4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yandex.ru/yandsearch?source=wiz&amp;text=%D0%B8%D0%BB%D0%BB%D1%8E%D1%81%D1%82%D1%80%D0%B0%D1%86%D0%B8%D0%B8%20%D0%BA%20%D0%BF%D0%B5%D0%BF%D0%BF%D0%B8%20%D0%B4%D0%BB%D0%B8%D0%BD%D0%BD%D1%8B%D0%B9%20%D1%87%D1%83%D0%BB%D0%BE%D0%BA&amp;noreask=1&amp;pos=8&amp;rpt=simage&amp;lr=80&amp;uinfo=ww-1349-wh-673-fw-1124-fh-467-pd-1&amp;img_url=http://freelance.ru/img/portfolio/pics/00/08/FE/589497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uinfo=ww-1349-wh-673-fw-1124-fh-467-pd-1&amp;p=1&amp;text=%D0%B8%D0%B7%D0%BE%D0%B1%D1%80%D0%B0%D0%B6%D0%B5%D0%BD%D0%B8%D0%B5%20%D1%8F%D1%85%D1%82%D1%8B&amp;noreask=1&amp;pos=53&amp;rpt=simage&amp;lr=80&amp;img_url=http://pupa-yachting.com.ua/user.img/1276847800Gulet%20%D0%93%D1%83%D0%BB%D0%B5%D1%82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yandex.ru/yandsearch?source=wiz&amp;uinfo=ww-1349-wh-673-fw-1124-fh-467-pd-1&amp;p=1&amp;text=%D0%B8%D0%B7%D0%BE%D0%B1%D1%80%D0%B0%D0%B6%D0%B5%D0%BD%D0%B8%D0%B5%20%D1%8F%D1%85%D1%82%D1%8B&amp;noreask=1&amp;pos=51&amp;rpt=simage&amp;lr=80&amp;img_url=http://old.marin.ru/greece/ms/lianah_4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yandex.ru/yandsearch?source=wiz&amp;text=%D0%B8%D0%BB%D0%BB%D1%8E%D1%81%D1%82%D1%80%D0%B0%D1%86%D0%B8%D0%B8%20%D0%BA%20%D0%BF%D0%B5%D0%BF%D0%BF%D0%B8%20%D0%B4%D0%BB%D0%B8%D0%BD%D0%BD%D1%8B%D0%B9%20%D1%87%D1%83%D0%BB%D0%BE%D0%BA&amp;noreask=1&amp;pos=8&amp;rpt=simage&amp;lr=80&amp;uinfo=ww-1349-wh-673-fw-1124-fh-467-pd-1&amp;img_url=http://freelance.ru/img/portfolio/pics/00/08/FE/589497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yandex.ru/yandsearch?source=wiz&amp;uinfo=ww-1349-wh-673-fw-1124-fh-467-pd-1&amp;p=3&amp;text=%D0%B1%D0%B5%D1%80%D0%BC%D1%83%D0%B4%D1%81%D0%BA%D0%B8%D0%B9%20%D1%82%D1%80%D0%B5%D1%83%D0%B3%D0%BE%D0%BB%D1%8C%D0%BD%D0%B8%D0%BA%20%D0%BD%D0%B0%20%D0%BA%D0%B0%D1%80%D1%82%D0%B5&amp;noreask=1&amp;pos=103&amp;rpt=simage&amp;lr=80&amp;img_url=http://megalife.com.ua/uploads/posts/2010-02/1265730476_236745_image_1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40000"/>
                <a:satMod val="350000"/>
              </a:schemeClr>
            </a:gs>
            <a:gs pos="0">
              <a:schemeClr val="bg1">
                <a:tint val="40000"/>
                <a:satMod val="350000"/>
              </a:schemeClr>
            </a:gs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rookery.s3.amazonaws.com/1042000/1042068_caf2_625x1000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35768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rnns.ru/uploads/posts/2009-11/thumbs/1257502071_250hurricane032.jpg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57686" y="0"/>
            <a:ext cx="478631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www.millionpodarkov.ru/incoming_img/souvenirmaster.ru/1382_barometr_polnyy_vpered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571604" y="785794"/>
            <a:ext cx="6072230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643998" cy="5697559"/>
          </a:xfrm>
        </p:spPr>
        <p:txBody>
          <a:bodyPr/>
          <a:lstStyle/>
          <a:p>
            <a:pPr>
              <a:buNone/>
            </a:pPr>
            <a:r>
              <a:rPr lang="ru-RU" sz="66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Барометр</a:t>
            </a:r>
            <a:r>
              <a:rPr lang="ru-RU" sz="66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tooltip="Прибор - 1. Устройство, аппарат, предназначенный для управления машинами, устан..."/>
              </a:rPr>
              <a:t>Прибор</a:t>
            </a:r>
            <a:r>
              <a:rPr lang="ru-RU" sz="3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измерения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атмосферного </a:t>
            </a:r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давления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tooltip="Показатель - Цифровое или буквенное выражение, показывающее, сколько раз число (или..."/>
              </a:rPr>
              <a:t>Показатель</a:t>
            </a:r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каких-нибудь изменений, состояния чего-нибудь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357982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None/>
            </a:pP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buNone/>
            </a:pP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8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algn="ctr">
              <a:buNone/>
            </a:pPr>
            <a:r>
              <a:rPr lang="ru-RU" sz="8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урок!</a:t>
            </a:r>
            <a:endParaRPr lang="ru-RU" sz="88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://i3.imgbb.ru/img8/4/9/7/4971414a9012384250ea9bc195eb9dd9_h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571736" cy="20716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Содержимое 3" descr="http://www.marin.ru/ai/yacht.436267/pics.1.jpg">
            <a:hlinkClick r:id="rId4"/>
          </p:cNvPr>
          <p:cNvPicPr>
            <a:picLocks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198" y="4572008"/>
            <a:ext cx="3071802" cy="228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i3.imgbb.ru/img8/4/9/7/4971414a9012384250ea9bc195eb9dd9_h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pupa-yachting.com.ua/user.img/13789889073%20%283%29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www.marin.ru/ai/yacht.436267/pics.1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3" y="1714488"/>
          <a:ext cx="8215374" cy="45005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9229"/>
                <a:gridCol w="1369229"/>
                <a:gridCol w="1369229"/>
                <a:gridCol w="1369229"/>
                <a:gridCol w="1369229"/>
                <a:gridCol w="1369229"/>
              </a:tblGrid>
              <a:tr h="1858607">
                <a:tc>
                  <a:txBody>
                    <a:bodyPr/>
                    <a:lstStyle/>
                    <a:p>
                      <a:r>
                        <a:rPr lang="ru-RU" sz="115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15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5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15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5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15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5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15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5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15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5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15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41987">
                <a:tc>
                  <a:txBody>
                    <a:bodyPr/>
                    <a:lstStyle/>
                    <a:p>
                      <a:r>
                        <a:rPr lang="ru-RU" sz="166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6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6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166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6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6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6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6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6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166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6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6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Рисунок 4" descr="http://i3.imgbb.ru/img8/4/9/7/4971414a9012384250ea9bc195eb9dd9_h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0"/>
            <a:ext cx="1714512" cy="1643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special.dislife.ru/forum/download/file.php?id=748&amp;sid=d3c6b225054cb446ca3c2e126445a26a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чайки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58</TotalTime>
  <Words>35</Words>
  <Application>Microsoft Office PowerPoint</Application>
  <PresentationFormat>Экран (4:3)</PresentationFormat>
  <Paragraphs>20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чайки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DNS</dc:creator>
  <cp:lastModifiedBy>DNS</cp:lastModifiedBy>
  <cp:revision>8</cp:revision>
  <dcterms:created xsi:type="dcterms:W3CDTF">2014-04-28T10:02:05Z</dcterms:created>
  <dcterms:modified xsi:type="dcterms:W3CDTF">2014-04-28T12:07:49Z</dcterms:modified>
</cp:coreProperties>
</file>