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70" r:id="rId4"/>
    <p:sldId id="269" r:id="rId5"/>
    <p:sldId id="268" r:id="rId6"/>
    <p:sldId id="267" r:id="rId7"/>
    <p:sldId id="260" r:id="rId8"/>
    <p:sldId id="262" r:id="rId9"/>
    <p:sldId id="258" r:id="rId10"/>
    <p:sldId id="261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hyperlink" Target="http://900igr.ne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2642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51" name="Picture 7" descr="snegi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85926"/>
            <a:ext cx="14589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animals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85926"/>
            <a:ext cx="1736717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785926"/>
            <a:ext cx="1643074" cy="211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за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000504"/>
            <a:ext cx="123666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окун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929066"/>
            <a:ext cx="14398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174-1024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929066"/>
            <a:ext cx="16573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4000504"/>
            <a:ext cx="1655763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WordArt 14"/>
          <p:cNvSpPr>
            <a:spLocks noChangeArrowheads="1" noChangeShapeType="1" noTextEdit="1"/>
          </p:cNvSpPr>
          <p:nvPr/>
        </p:nvSpPr>
        <p:spPr bwMode="auto">
          <a:xfrm>
            <a:off x="7643835" y="3643314"/>
            <a:ext cx="1000132" cy="21431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Й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Скругленный прямоугольник 12">
            <a:hlinkClick r:id="rId9" tooltip=" Каталог презентаций "/>
          </p:cNvPr>
          <p:cNvSpPr/>
          <p:nvPr/>
        </p:nvSpPr>
        <p:spPr>
          <a:xfrm>
            <a:off x="928662" y="428604"/>
            <a:ext cx="7358114" cy="1143008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tt-RU" sz="4000" u="sng" dirty="0" smtClean="0">
                <a:solidFill>
                  <a:schemeClr val="accent1">
                    <a:lumMod val="75000"/>
                  </a:schemeClr>
                </a:solidFill>
              </a:rPr>
              <a:t>Решите ребус- узнаете тему урока</a:t>
            </a:r>
            <a:endParaRPr lang="ru-RU" sz="4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ование и живопись - Уроки ИЗО Зимние пейзажи &quot; Поиск мастер классов, поделок своими руками и рукоделия на SearchMasterclass.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кола 1411, Северный бул., д. 1а, Отрадное, СВАО, Москв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 зимнем лесу. Граттаж - Татьяна Владимировна Сапелки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В быту без математики никуда. - Картинка 14657/2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7686" y="928670"/>
            <a:ext cx="414340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Спасибо!</a:t>
            </a:r>
          </a:p>
          <a:p>
            <a:pPr algn="ctr"/>
            <a:r>
              <a:rPr lang="ru-RU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Вы славно поработали!</a:t>
            </a:r>
          </a:p>
          <a:p>
            <a:pPr algn="ctr"/>
            <a:endParaRPr lang="ru-RU" sz="3600" dirty="0" smtClean="0"/>
          </a:p>
          <a:p>
            <a:endParaRPr lang="ru-RU" sz="3600" dirty="0" smtClean="0"/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_c324_a6a0d1e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1071546"/>
            <a:ext cx="6715172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Лес зимой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4929198"/>
            <a:ext cx="7500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Составила учитель начальных классов гимназии № 20 Советского района г.Казани          </a:t>
            </a:r>
            <a:r>
              <a:rPr lang="ru-RU" sz="28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Минимуллина</a:t>
            </a: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А.Х</a:t>
            </a:r>
            <a:endParaRPr lang="ru-RU" sz="2800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4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763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_1822c_dfb9d381_X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395288" y="357165"/>
            <a:ext cx="8280400" cy="714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Физминутка</a:t>
            </a:r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для глаз</a:t>
            </a:r>
          </a:p>
        </p:txBody>
      </p:sp>
      <p:pic>
        <p:nvPicPr>
          <p:cNvPr id="17413" name="Picture 5" descr="ani-bird_bl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ani-bird_bl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71518">
            <a:off x="3543141" y="3384452"/>
            <a:ext cx="1339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ani-bird_bl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08658" flipH="1">
            <a:off x="6608082" y="4829619"/>
            <a:ext cx="141128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ani-bird_bl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74260">
            <a:off x="3701540" y="832209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ani-bird_bl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714884"/>
            <a:ext cx="15557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ani-bird_blu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61483" flipH="1">
            <a:off x="6472686" y="1760294"/>
            <a:ext cx="162718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5.20231E-7 L 0.67744 -5.2023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0463 L -0.00486 0.578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1445E-7 L -0.575 -0.44208 " pathEditMode="relative" ptsTypes="AA">
                                      <p:cBhvr>
                                        <p:cTn id="31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93642E-7 L -0.00799 0.524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0.05642 L 0.60017 -0.4786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8 0.05202 L -0.30937 0.5449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37 0.54497 L -0.83698 0.566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имний - Все пейзажи здес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Лариса Савчук. Блог - Страница 20 - Для воспитателей детских садов - Маам.р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09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зимний лес изо рисован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</TotalTime>
  <Words>30</Words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7</cp:revision>
  <dcterms:created xsi:type="dcterms:W3CDTF">2015-01-19T15:55:39Z</dcterms:created>
  <dcterms:modified xsi:type="dcterms:W3CDTF">2015-01-19T18:02:49Z</dcterms:modified>
</cp:coreProperties>
</file>