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1E08A4"/>
    <a:srgbClr val="F6DE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d9c8_786dff61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7800" y="1676400"/>
            <a:ext cx="6284414" cy="37427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Праздники Японии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vyi-god-v-yaponii-193-B.jpg"/>
          <p:cNvPicPr>
            <a:picLocks noChangeAspect="1"/>
          </p:cNvPicPr>
          <p:nvPr/>
        </p:nvPicPr>
        <p:blipFill>
          <a:blip r:embed="rId2"/>
          <a:srcRect t="18000" b="18000"/>
          <a:stretch>
            <a:fillRect/>
          </a:stretch>
        </p:blipFill>
        <p:spPr>
          <a:xfrm>
            <a:off x="-1" y="0"/>
            <a:ext cx="91471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5000" y="304800"/>
            <a:ext cx="56388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Новый год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(1-ая половина января)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1241460606_494.jpg"/>
          <p:cNvPicPr>
            <a:picLocks noChangeAspect="1"/>
          </p:cNvPicPr>
          <p:nvPr/>
        </p:nvPicPr>
        <p:blipFill>
          <a:blip r:embed="rId3"/>
          <a:srcRect l="6897" r="17241" b="919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48000" y="0"/>
            <a:ext cx="56388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детей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мая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1286717239_image0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847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05000" y="304800"/>
            <a:ext cx="5638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физкультуры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9092_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" y="2590800"/>
            <a:ext cx="86105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Хаару – весна,</a:t>
            </a:r>
          </a:p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время цветения </a:t>
            </a:r>
          </a:p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декоративной вишни сакуры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Рисунок 5" descr="41818832_1238434257_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yoto_sakura_shidarezakura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343400"/>
            <a:ext cx="88468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«Ханами»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обычай любования сакуры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baa8d23dbcd26e635f907b147b1ad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3400" y="914400"/>
            <a:ext cx="789411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Сакура – национальный символ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Японии.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(16 видов примерно 400 сортов)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270509661_0_b7af_23d39f9e_xl.gif"/>
          <p:cNvPicPr>
            <a:picLocks noChangeAspect="1"/>
          </p:cNvPicPr>
          <p:nvPr/>
        </p:nvPicPr>
        <p:blipFill>
          <a:blip r:embed="rId3"/>
          <a:srcRect b="7778"/>
          <a:stretch>
            <a:fillRect/>
          </a:stretch>
        </p:blipFill>
        <p:spPr>
          <a:xfrm>
            <a:off x="0" y="0"/>
            <a:ext cx="91384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33600" y="228600"/>
            <a:ext cx="475444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Сомейошино</a:t>
            </a: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371600"/>
            <a:ext cx="3125023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dirty="0" smtClean="0"/>
              <a:t>белые</a:t>
            </a:r>
            <a:r>
              <a:rPr lang="ru-RU" dirty="0" smtClean="0"/>
              <a:t> </a:t>
            </a:r>
            <a:r>
              <a:rPr lang="ru-RU" sz="4400" dirty="0" smtClean="0"/>
              <a:t>цветы</a:t>
            </a:r>
            <a:endParaRPr lang="ru-RU" dirty="0"/>
          </a:p>
        </p:txBody>
      </p:sp>
      <p:pic>
        <p:nvPicPr>
          <p:cNvPr id="9" name="Рисунок 8" descr="4268279_500cfdc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09800" y="304800"/>
            <a:ext cx="494103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«Сидарезакура»</a:t>
            </a:r>
            <a:endParaRPr lang="ru-RU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24000"/>
            <a:ext cx="8020337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6699"/>
                </a:solidFill>
              </a:rPr>
              <a:t>плакучая сакура, розовые цветы</a:t>
            </a:r>
            <a:endParaRPr lang="ru-RU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015-7433.jpg"/>
          <p:cNvPicPr>
            <a:picLocks noChangeAspect="1"/>
          </p:cNvPicPr>
          <p:nvPr/>
        </p:nvPicPr>
        <p:blipFill>
          <a:blip r:embed="rId2"/>
          <a:srcRect b="17008"/>
          <a:stretch>
            <a:fillRect/>
          </a:stretch>
        </p:blipFill>
        <p:spPr>
          <a:xfrm>
            <a:off x="0" y="-3459"/>
            <a:ext cx="9144000" cy="6861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252520063_9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76200"/>
            <a:ext cx="9296400" cy="699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_131379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76200"/>
            <a:ext cx="9296399" cy="6934200"/>
          </a:xfrm>
          <a:prstGeom prst="rect">
            <a:avLst/>
          </a:prstGeom>
        </p:spPr>
      </p:pic>
      <p:pic>
        <p:nvPicPr>
          <p:cNvPr id="7" name="Рисунок 6" descr="781654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-76200"/>
            <a:ext cx="9296400" cy="6934200"/>
          </a:xfrm>
          <a:prstGeom prst="rect">
            <a:avLst/>
          </a:prstGeom>
        </p:spPr>
      </p:pic>
      <p:pic>
        <p:nvPicPr>
          <p:cNvPr id="8" name="Рисунок 7" descr="1238568356_904fdf98895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400" y="-152400"/>
            <a:ext cx="9448800" cy="7162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2000" y="4272677"/>
            <a:ext cx="78220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Ночное Ханами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называется «Иосакура»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или «ночная сакура»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Рисунок 9" descr="1236473480_sakura037.jpg.jpg"/>
          <p:cNvPicPr>
            <a:picLocks noChangeAspect="1"/>
          </p:cNvPicPr>
          <p:nvPr/>
        </p:nvPicPr>
        <p:blipFill>
          <a:blip r:embed="rId7"/>
          <a:srcRect b="12500"/>
          <a:stretch>
            <a:fillRect/>
          </a:stretch>
        </p:blipFill>
        <p:spPr>
          <a:xfrm>
            <a:off x="-152399" y="-152399"/>
            <a:ext cx="9448800" cy="7162799"/>
          </a:xfrm>
          <a:prstGeom prst="rect">
            <a:avLst/>
          </a:prstGeom>
        </p:spPr>
      </p:pic>
      <p:pic>
        <p:nvPicPr>
          <p:cNvPr id="11" name="Рисунок 10" descr="sakura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2400" y="-152400"/>
            <a:ext cx="9448800" cy="716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34651000be36a3bc7bb9932bb7c473800b68d152.jpg"/>
          <p:cNvPicPr>
            <a:picLocks noChangeAspect="1"/>
          </p:cNvPicPr>
          <p:nvPr/>
        </p:nvPicPr>
        <p:blipFill>
          <a:blip r:embed="rId2"/>
          <a:srcRect l="3455" t="10656" r="6364" b="503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10493800_sakura2.jpg"/>
          <p:cNvPicPr>
            <a:picLocks noChangeAspect="1"/>
          </p:cNvPicPr>
          <p:nvPr/>
        </p:nvPicPr>
        <p:blipFill>
          <a:blip r:embed="rId3"/>
          <a:srcRect b="56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_178263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09600" y="2971800"/>
            <a:ext cx="7882864" cy="2447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71</Words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9</cp:revision>
  <dcterms:created xsi:type="dcterms:W3CDTF">2010-12-08T23:06:33Z</dcterms:created>
  <dcterms:modified xsi:type="dcterms:W3CDTF">2010-12-09T00:17:25Z</dcterms:modified>
</cp:coreProperties>
</file>