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8" r:id="rId2"/>
    <p:sldId id="269" r:id="rId3"/>
    <p:sldId id="270" r:id="rId4"/>
    <p:sldId id="281" r:id="rId5"/>
    <p:sldId id="261" r:id="rId6"/>
    <p:sldId id="262" r:id="rId7"/>
    <p:sldId id="258" r:id="rId8"/>
    <p:sldId id="271" r:id="rId9"/>
    <p:sldId id="259" r:id="rId10"/>
    <p:sldId id="260" r:id="rId11"/>
    <p:sldId id="275" r:id="rId12"/>
    <p:sldId id="266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406CA"/>
    <a:srgbClr val="E9CF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250" autoAdjust="0"/>
    <p:restoredTop sz="94660"/>
  </p:normalViewPr>
  <p:slideViewPr>
    <p:cSldViewPr>
      <p:cViewPr varScale="1">
        <p:scale>
          <a:sx n="48" d="100"/>
          <a:sy n="48" d="100"/>
        </p:scale>
        <p:origin x="-13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F65E4-5D99-42BE-90D2-120A316E2A6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071116-A377-4495-AF00-DDB2F4D253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4;&#1091;&#1079;&#1099;&#1082;&#1072;%20&#1084;&#1086;&#1103;\&#1076;&#1077;&#1090;&#1089;&#1082;&#1080;&#1077;%20&#1087;&#1077;&#1089;&#1085;&#1080;\&#1074;&#1086;&#1074;&#1072;%20&#1073;&#1072;&#1088;&#1072;&#1073;&#1072;&#1085;&#1097;&#1080;&#1082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http://fantasyflash.ru/anime/sweet/image/sw204.gif" TargetMode="External"/><Relationship Id="rId5" Type="http://schemas.openxmlformats.org/officeDocument/2006/relationships/image" Target="../media/image16.gif"/><Relationship Id="rId4" Type="http://schemas.openxmlformats.org/officeDocument/2006/relationships/image" Target="http://fantasyflash.ru/anime/sweet/image/sw166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antasyflash.ru/anime/home/image/home41.gif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fantasyflash.ru/anime/sweet/image/sw173.gif" TargetMode="Externa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XmasHaus5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865" cy="3670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124744"/>
            <a:ext cx="3024336" cy="35283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1406CA"/>
                </a:solidFill>
                <a:latin typeface="Times New Roman" pitchFamily="18" charset="0"/>
                <a:cs typeface="Times New Roman" pitchFamily="18" charset="0"/>
              </a:rPr>
              <a:t>Дом, в котором мы живём!</a:t>
            </a:r>
            <a:endParaRPr lang="ru-RU" sz="6000" b="1" dirty="0">
              <a:solidFill>
                <a:srgbClr val="1406C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32266"/>
            <a:ext cx="6400800" cy="14177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№154»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мероприятие  в группе продленного дня 1«в» класс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Сушко Л.А.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2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4164"/>
            <a:ext cx="2952328" cy="340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yg5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248025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0500" y="0"/>
            <a:ext cx="93345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549824"/>
            <a:ext cx="3960440" cy="2543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539552" y="2941748"/>
            <a:ext cx="4392488" cy="608076"/>
          </a:xfrm>
          <a:prstGeom prst="trapezoid">
            <a:avLst>
              <a:gd name="adj" fmla="val 5319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9552" y="2788586"/>
            <a:ext cx="4392488" cy="914400"/>
          </a:xfrm>
          <a:prstGeom prst="triangle">
            <a:avLst/>
          </a:prstGeom>
          <a:solidFill>
            <a:srgbClr val="FFC000"/>
          </a:solidFill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877272"/>
            <a:ext cx="4392488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661248"/>
            <a:ext cx="3960440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5686" y="5445224"/>
            <a:ext cx="347315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702986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37170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7146" y="3702986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7170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88246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821561"/>
            <a:ext cx="2550976" cy="1615874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8814" y="5108730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98814" y="5527043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86846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1629" y="5085184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56859" y="5085184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31348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29661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68344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ручной ввод 28"/>
          <p:cNvSpPr/>
          <p:nvPr/>
        </p:nvSpPr>
        <p:spPr>
          <a:xfrm rot="10800000">
            <a:off x="6000743" y="3933056"/>
            <a:ext cx="396143" cy="609219"/>
          </a:xfrm>
          <a:prstGeom prst="flowChartManualInpu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508104" y="3768511"/>
            <a:ext cx="3384376" cy="104782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188640"/>
            <a:ext cx="8280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Фундамент, стены, крыша, окна, дверь, труба.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7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14463" t="559" r="15259" b="5323"/>
          <a:stretch>
            <a:fillRect/>
          </a:stretch>
        </p:blipFill>
        <p:spPr bwMode="auto">
          <a:xfrm>
            <a:off x="1043608" y="1700808"/>
            <a:ext cx="7056784" cy="47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82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 фигуры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из снега </a:t>
            </a: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строите?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8064896" cy="5865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294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Самарская филармония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Физкультминутка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5" descr="193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466850" y="2709069"/>
            <a:ext cx="2019300" cy="2857500"/>
          </a:xfrm>
          <a:prstGeom prst="rect">
            <a:avLst/>
          </a:prstGeom>
          <a:noFill/>
        </p:spPr>
      </p:pic>
      <p:pic>
        <p:nvPicPr>
          <p:cNvPr id="6" name="Picture 14" descr="Danse01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3203848" y="2132856"/>
            <a:ext cx="5523418" cy="3528392"/>
          </a:xfrm>
          <a:prstGeom prst="rect">
            <a:avLst/>
          </a:prstGeom>
          <a:noFill/>
        </p:spPr>
      </p:pic>
      <p:pic>
        <p:nvPicPr>
          <p:cNvPr id="7" name="вова барабан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atagames.ru/pics/mix/konk123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340768"/>
            <a:ext cx="4749396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Экспресс-выставка    детских  рисунков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zadobro.in.ua/media/carousel/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33056"/>
            <a:ext cx="3960440" cy="2708085"/>
          </a:xfrm>
          <a:prstGeom prst="rect">
            <a:avLst/>
          </a:prstGeom>
          <a:noFill/>
        </p:spPr>
      </p:pic>
      <p:pic>
        <p:nvPicPr>
          <p:cNvPr id="7" name="Picture 2" descr="http://flash-animation.ru/img/entries/house_sm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16082" y="4005064"/>
            <a:ext cx="3425957" cy="25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oboznik.ru/wp-content/uploads/2010/03/hous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2316" y="692696"/>
            <a:ext cx="4099724" cy="2808312"/>
          </a:xfrm>
          <a:prstGeom prst="rect">
            <a:avLst/>
          </a:prstGeom>
          <a:noFill/>
        </p:spPr>
      </p:pic>
      <p:pic>
        <p:nvPicPr>
          <p:cNvPr id="34822" name="Picture 6" descr="http://kcm.onego.ru/resources/3759-origina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548680"/>
            <a:ext cx="4248472" cy="3060116"/>
          </a:xfrm>
          <a:prstGeom prst="rect">
            <a:avLst/>
          </a:prstGeom>
          <a:noFill/>
        </p:spPr>
      </p:pic>
      <p:pic>
        <p:nvPicPr>
          <p:cNvPr id="34824" name="Picture 8" descr="http://detsky-mir.com/uploads/images/3/e/6/6/2/38fc5a71b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717032"/>
            <a:ext cx="3744511" cy="2708920"/>
          </a:xfrm>
          <a:prstGeom prst="rect">
            <a:avLst/>
          </a:prstGeom>
          <a:noFill/>
        </p:spPr>
      </p:pic>
      <p:pic>
        <p:nvPicPr>
          <p:cNvPr id="34826" name="Picture 10" descr="http://www.rebzi.ru/UserFiles/festival/85fa310b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861048"/>
            <a:ext cx="3897389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     СВОИ ДОСТИЖЕНИЯ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88839"/>
          <a:ext cx="8229600" cy="464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8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 было интересно ! Я справился с заданием !</a:t>
                      </a: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 старался, но не всё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получилось, как задумал</a:t>
                      </a:r>
                      <a:r>
                        <a:rPr lang="ru-RU" sz="28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8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</a:t>
                      </a:r>
                      <a:r>
                        <a:rPr lang="ru-RU" sz="2800" b="1" i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было трудно, нужна помощь.</a:t>
                      </a:r>
                      <a:endParaRPr lang="ru-RU" sz="2800" b="1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1043608" y="2564904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043608" y="3717032"/>
            <a:ext cx="936104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15616" y="5085184"/>
            <a:ext cx="936104" cy="914400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МАСТЕР ПОСТРОЙКИ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-это 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АРХИТЕКТОР,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который представляет и придумывает каким быть дому.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MAN52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523"/>
            <a:ext cx="2571714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80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002"/>
            <a:ext cx="1900913" cy="1803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jua_6_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71400"/>
            <a:ext cx="2594595" cy="190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afficher_image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68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6700" b="1" dirty="0">
                <a:solidFill>
                  <a:srgbClr val="1406CA"/>
                </a:solidFill>
                <a:latin typeface="Times New Roman" pitchFamily="18" charset="0"/>
                <a:cs typeface="Times New Roman" pitchFamily="18" charset="0"/>
              </a:rPr>
              <a:t>Постройки в нашей жизни</a:t>
            </a:r>
          </a:p>
        </p:txBody>
      </p:sp>
      <p:pic>
        <p:nvPicPr>
          <p:cNvPr id="10" name="Picture 2" descr="C:\Documents and Settings\Admin\Рабочий стол\Печора вчера и сегодня\00453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348880"/>
            <a:ext cx="3429000" cy="34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12509"/>
          <a:stretch>
            <a:fillRect/>
          </a:stretch>
        </p:blipFill>
        <p:spPr bwMode="auto">
          <a:xfrm>
            <a:off x="323528" y="1196752"/>
            <a:ext cx="860444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Домики   « мультяшные»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aison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4608512" cy="326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Arbres19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4080"/>
            <a:ext cx="3456384" cy="3284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005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Arbres19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7579"/>
            <a:ext cx="2295525" cy="21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ndrillon010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968552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замок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14" y="2060848"/>
            <a:ext cx="18288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розовый замок"/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4" y="2254910"/>
            <a:ext cx="14859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6400603c07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2"/>
            <a:ext cx="3581450" cy="4663412"/>
          </a:xfrm>
          <a:prstGeom prst="rect">
            <a:avLst/>
          </a:prstGeom>
          <a:noFill/>
        </p:spPr>
      </p:pic>
      <p:pic>
        <p:nvPicPr>
          <p:cNvPr id="10" name="Picture 5" descr="Fleurs10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61" y="4779917"/>
            <a:ext cx="1843375" cy="1831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8591c05adb9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036" y="1647085"/>
            <a:ext cx="3436219" cy="5091852"/>
          </a:xfrm>
          <a:prstGeom prst="rect">
            <a:avLst/>
          </a:prstGeom>
          <a:noFill/>
        </p:spPr>
      </p:pic>
      <p:pic>
        <p:nvPicPr>
          <p:cNvPr id="6" name="Picture 6" descr="http://fantasyflash.ru/anime/home/image/home41.gif"/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446766" cy="43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2829" y="260648"/>
            <a:ext cx="722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Сказочные избушки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30" descr="yg5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8" y="465985"/>
            <a:ext cx="3248025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yg5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9" y="836712"/>
            <a:ext cx="3248025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Сказочные   теремки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79d70d99d4f1 (2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16832"/>
            <a:ext cx="3672408" cy="4320480"/>
          </a:xfrm>
          <a:prstGeom prst="rect">
            <a:avLst/>
          </a:prstGeom>
          <a:noFill/>
        </p:spPr>
      </p:pic>
      <p:pic>
        <p:nvPicPr>
          <p:cNvPr id="7" name="Picture 4" descr="9291dec2c7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916832"/>
            <a:ext cx="3528392" cy="4320480"/>
          </a:xfrm>
          <a:prstGeom prst="rect">
            <a:avLst/>
          </a:prstGeom>
          <a:noFill/>
        </p:spPr>
      </p:pic>
      <p:pic>
        <p:nvPicPr>
          <p:cNvPr id="6" name="Picture 9" descr="домик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060079" cy="259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28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3bd1b8fd6e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7274"/>
            <a:ext cx="3335288" cy="5300726"/>
          </a:xfrm>
          <a:prstGeom prst="rect">
            <a:avLst/>
          </a:prstGeom>
          <a:noFill/>
        </p:spPr>
      </p:pic>
      <p:pic>
        <p:nvPicPr>
          <p:cNvPr id="15366" name="Picture 6" descr="6c364f72403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678956"/>
            <a:ext cx="3528392" cy="5057362"/>
          </a:xfrm>
          <a:prstGeom prst="rect">
            <a:avLst/>
          </a:prstGeom>
          <a:noFill/>
        </p:spPr>
      </p:pic>
      <p:pic>
        <p:nvPicPr>
          <p:cNvPr id="5" name="Picture 21" descr="2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71" y="697881"/>
            <a:ext cx="1381125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Fie%20(116)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9564"/>
            <a:ext cx="3275992" cy="4938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le103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603448"/>
            <a:ext cx="2858674" cy="2773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2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4" y="842945"/>
            <a:ext cx="1381125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ire30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1628775" cy="1627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</TotalTime>
  <Words>105</Words>
  <Application>Microsoft Office PowerPoint</Application>
  <PresentationFormat>Экран (4:3)</PresentationFormat>
  <Paragraphs>24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Дом, в котором мы живём!</vt:lpstr>
      <vt:lpstr>Слайд 2</vt:lpstr>
      <vt:lpstr> Постройки в нашей жизни</vt:lpstr>
      <vt:lpstr>Слайд 4</vt:lpstr>
      <vt:lpstr>Слайд 5</vt:lpstr>
      <vt:lpstr>Слайд 6</vt:lpstr>
      <vt:lpstr>Слайд 7</vt:lpstr>
      <vt:lpstr>Сказочные   теремки</vt:lpstr>
      <vt:lpstr>Слайд 9</vt:lpstr>
      <vt:lpstr>Слайд 10</vt:lpstr>
      <vt:lpstr>Слайд 11</vt:lpstr>
      <vt:lpstr>Слайд 12</vt:lpstr>
      <vt:lpstr>Физкультминутка</vt:lpstr>
      <vt:lpstr>Экспресс-выставка    детских  рисунков</vt:lpstr>
      <vt:lpstr>Слайд 15</vt:lpstr>
      <vt:lpstr>ОЦЕНИ     СВОИ ДОСТИЖЕНИЯ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83</cp:revision>
  <dcterms:created xsi:type="dcterms:W3CDTF">2014-11-25T16:01:39Z</dcterms:created>
  <dcterms:modified xsi:type="dcterms:W3CDTF">2015-01-26T17:33:19Z</dcterms:modified>
</cp:coreProperties>
</file>