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3D08A-F8CB-465C-9AAE-69E7ACF30F8B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8D198-4307-4EAE-B262-8EA389AD3F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Знакомимся с многоугольниками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Презентаци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 подготовила учитель начальных классов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Пономарёва М.С.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6" descr="Элементарная математика: теория и практика - страница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828092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 пожаловать в королевство Многоугольников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32856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Однажды в королевство Многоугольников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постучались:</a:t>
            </a:r>
          </a:p>
          <a:p>
            <a:pPr>
              <a:buFontTx/>
              <a:buNone/>
            </a:pPr>
            <a:endParaRPr lang="ru-RU" dirty="0">
              <a:solidFill>
                <a:schemeClr val="folHlink"/>
              </a:solidFill>
            </a:endParaRPr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39552" y="3284984"/>
          <a:ext cx="1728787" cy="1671638"/>
        </p:xfrm>
        <a:graphic>
          <a:graphicData uri="http://schemas.openxmlformats.org/presentationml/2006/ole">
            <p:oleObj spid="_x0000_s1025" name="CorelDRAW" r:id="rId3" imgW="10772851" imgH="10432288" progId="CorelDRAW.Graphic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79912" y="3356992"/>
          <a:ext cx="1728787" cy="1595438"/>
        </p:xfrm>
        <a:graphic>
          <a:graphicData uri="http://schemas.openxmlformats.org/presentationml/2006/ole">
            <p:oleObj spid="_x0000_s1027" name="CorelDRAW" r:id="rId4" imgW="6452006" imgH="5952541" progId="CorelDRAW.Graphic.12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804248" y="3284984"/>
          <a:ext cx="1871663" cy="1550988"/>
        </p:xfrm>
        <a:graphic>
          <a:graphicData uri="http://schemas.openxmlformats.org/presentationml/2006/ole">
            <p:oleObj spid="_x0000_s1028" name="CorelDRAW" r:id="rId5" imgW="5514035" imgH="4569968" progId="CorelDRAW.Graphic.12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286000" y="5135996"/>
            <a:ext cx="457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Кого из них не пропустили в королевство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Сформулируйте определение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многоугольника.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углов, вершин, сторон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каждой фигуры?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683568" y="2060848"/>
            <a:ext cx="1905000" cy="1752600"/>
          </a:xfrm>
          <a:prstGeom prst="hexagon">
            <a:avLst>
              <a:gd name="adj" fmla="val 27174"/>
              <a:gd name="vf" fmla="val 11547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4067944" y="4797152"/>
            <a:ext cx="1600200" cy="1524000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732240" y="1844824"/>
            <a:ext cx="1676400" cy="1524000"/>
          </a:xfrm>
          <a:prstGeom prst="rtTriangle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635896" y="2276872"/>
            <a:ext cx="1800200" cy="100811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87624" y="4941168"/>
            <a:ext cx="1143000" cy="1066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00800" y="5105400"/>
            <a:ext cx="1752600" cy="1066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festival.1september.ru/articles/593840/presentation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 каждый многоугольник 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- другому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508104" y="2204864"/>
            <a:ext cx="2808288" cy="115212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4355976" y="4149080"/>
            <a:ext cx="1584325" cy="2304108"/>
          </a:xfrm>
          <a:prstGeom prst="diamond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755576" y="3573016"/>
            <a:ext cx="2808535" cy="252028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691680" y="1916832"/>
            <a:ext cx="1575048" cy="144016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76256" y="4653136"/>
            <a:ext cx="1752600" cy="1066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Раздели на группы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99592" y="1412776"/>
            <a:ext cx="1655763" cy="216024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5364088" y="1484784"/>
            <a:ext cx="3168650" cy="1944688"/>
          </a:xfrm>
          <a:prstGeom prst="flowChartPunchedCard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915816" y="2348880"/>
            <a:ext cx="1728787" cy="1800225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23528" y="3933056"/>
            <a:ext cx="2303463" cy="1944688"/>
          </a:xfrm>
          <a:prstGeom prst="pentagon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804248" y="4869160"/>
            <a:ext cx="1728788" cy="1441450"/>
          </a:xfrm>
          <a:prstGeom prst="plus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347864" y="4509120"/>
            <a:ext cx="3168352" cy="935037"/>
          </a:xfrm>
          <a:prstGeom prst="homePlate">
            <a:avLst>
              <a:gd name="adj" fmla="val 82767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6.5896E-6 C -0.00503 -0.00625 -0.00781 -0.01434 -0.01284 -0.02082 C -0.01389 -0.02359 -0.0151 -0.0266 -0.01597 -0.02937 C -0.01718 -0.03353 -0.01909 -0.04209 -0.01909 -0.04209 C -0.01823 -0.06267 -0.01909 -0.08949 -0.00955 -0.10752 C -0.00764 -0.12093 -0.00573 -0.12556 0.00157 -0.13504 C 0.00486 -0.14868 0.0165 -0.16139 0.02379 -0.17111 C 0.029 -0.17804 0.03212 -0.18845 0.03646 -0.19631 C 0.04115 -0.20486 0.04618 -0.21272 0.0507 -0.22174 C 0.05157 -0.22359 0.05157 -0.22613 0.05226 -0.22798 C 0.05313 -0.2303 0.05452 -0.23238 0.05556 -0.23446 C 0.05729 -0.24394 0.06007 -0.24532 0.06337 -0.25342 C 0.06719 -0.2629 0.07275 -0.27515 0.07604 -0.28509 C 0.08021 -0.29758 0.08351 -0.31053 0.08716 -0.32324 C 0.08941 -0.33134 0.08993 -0.33712 0.09358 -0.34428 C 0.09566 -0.35862 0.09896 -0.37249 0.10157 -0.3866 C 0.10104 -0.44163 0.10104 -0.49642 0.1 -0.55145 C 0.09983 -0.56139 0.09792 -0.56949 0.09202 -0.5748 C 0.08646 -0.5859 0.07917 -0.58752 0.06979 -0.59168 C 0.05712 -0.59723 0.07257 -0.5903 0.06025 -0.59584 C 0.05868 -0.59654 0.05556 -0.59793 0.05556 -0.59793 C 0.03854 -0.59561 0.04497 -0.59584 0.03646 -0.59584 " pathEditMode="relative" ptsTypes="fffffffffffffffffffff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83237E-6 C 0.0099 -0.01942 0.02569 -0.03399 0.04132 -0.04439 C 0.04861 -0.0548 0.05903 -0.05734 0.0684 -0.06358 C 0.08385 -0.07399 0.1033 -0.08139 0.12066 -0.08462 C 0.13455 -0.08717 0.13264 -0.08555 0.14444 -0.08878 C 0.15191 -0.09087 0.16667 -0.09526 0.16667 -0.09526 C 0.2401 -0.09433 0.29236 -0.10982 0.35399 -0.08254 C 0.36441 -0.07237 0.37656 -0.06659 0.38733 -0.05711 C 0.39687 -0.04878 0.40799 -0.03884 0.4191 -0.03399 C 0.42778 -0.02173 0.44184 -0.01318 0.45399 -0.01063 C 0.47014 0.00185 0.48802 0.00994 0.50486 0.02104 C 0.50937 0.02405 0.51458 0.02428 0.5191 0.02728 C 0.52587 0.03191 0.53403 0.03885 0.54132 0.04208 C 0.54531 0.04763 0.54948 0.04809 0.55399 0.05272 C 0.5566 0.05549 0.56042 0.06335 0.56042 0.06335 " pathEditMode="relative" ptsTypes="ffffffffffffff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7283 C 0.00086 0.08878 0.01909 0.09526 0.0302 0.10242 C 0.04114 0.10959 0.05052 0.11861 0.06041 0.12786 C 0.06823 0.13503 0.07673 0.14104 0.0842 0.1489 C 0.09201 0.15676 0.09826 0.16693 0.10642 0.17433 C 0.11093 0.18335 0.12014 0.18728 0.12708 0.19329 C 0.13472 0.19977 0.1401 0.20231 0.14774 0.20809 C 0.15573 0.2141 0.16111 0.22127 0.16996 0.22497 C 0.18107 0.23537 0.19149 0.24138 0.2 0.25664 C 0.20555 0.26659 0.21718 0.28948 0.22395 0.29688 C 0.22534 0.29849 0.22725 0.29942 0.22864 0.30104 C 0.2309 0.30358 0.23281 0.30705 0.23507 0.30959 C 0.24062 0.31607 0.24826 0.31815 0.25399 0.32439 C 0.25694 0.32763 0.25937 0.33156 0.26198 0.33503 C 0.26944 0.34497 0.27205 0.34266 0.27777 0.35399 C 0.2559 0.37341 0.22812 0.36162 0.20173 0.36254 C 0.18489 0.36624 0.16788 0.36693 0.15086 0.36878 C 0.13055 0.37757 0.11024 0.37873 0.08889 0.3815 C 0.06805 0.38705 0.05017 0.40462 0.0302 0.41318 C 0.02309 0.41942 0.01493 0.42335 0.00798 0.43005 C -0.00226 0.44 -0.0132 0.45017 -0.02535 0.45549 C -0.03299 0.46312 -0.04115 0.46797 -0.04914 0.47445 C -0.0632 0.48555 -0.05365 0.48069 -0.06337 0.48508 C -0.06771 0.49063 -0.07223 0.49318 -0.07778 0.49572 C -0.08664 0.50474 -0.09462 0.51445 -0.10469 0.52092 C -0.10573 0.52231 -0.1066 0.52416 -0.10782 0.52531 C -0.11181 0.52855 -0.11719 0.52925 -0.12049 0.53364 C -0.12674 0.54196 -0.13039 0.54289 -0.13802 0.54844 C -0.15643 0.56185 -0.13993 0.55144 -0.15382 0.56531 C -0.15573 0.56716 -0.15816 0.56809 -0.16025 0.56971 C -0.16962 0.57757 -0.16372 0.57364 -0.17136 0.58219 C -0.17275 0.58381 -0.17448 0.58497 -0.17605 0.58659 C -0.17726 0.58774 -0.17934 0.59075 -0.17934 0.59075 " pathEditMode="relative" ptsTypes="ffffffffffffffffffffffffffffffff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Сделай вывод !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Сегодня на уроке я...</a:t>
            </a:r>
          </a:p>
          <a:p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было интересно…</a:t>
            </a:r>
          </a:p>
          <a:p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было трудно…</a:t>
            </a:r>
          </a:p>
          <a:p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больше всего понравилось</a:t>
            </a: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…</a:t>
            </a:r>
            <a:endParaRPr lang="ru-RU" dirty="0" smtClean="0"/>
          </a:p>
          <a:p>
            <a:pPr>
              <a:buNone/>
            </a:pPr>
            <a:r>
              <a:rPr lang="ru-RU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Своей работой на уроке я...</a:t>
            </a:r>
          </a:p>
          <a:p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доволен</a:t>
            </a:r>
          </a:p>
          <a:p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я не доволен, потому что...</a:t>
            </a:r>
          </a:p>
          <a:p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Молодец - Картинка 140/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81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CorelDRAW 12.0 Graphic</vt:lpstr>
      <vt:lpstr>Знакомимся с многоугольниками Презентацию подготовила учитель начальных классов Пономарёва М.С.</vt:lpstr>
      <vt:lpstr>Добро пожаловать в королевство Многоугольников! </vt:lpstr>
      <vt:lpstr>Сколько углов, вершин, сторон у каждой фигуры?</vt:lpstr>
      <vt:lpstr>Слайд 4</vt:lpstr>
      <vt:lpstr>Назови каждый многоугольник  по - другому</vt:lpstr>
      <vt:lpstr>Раздели на группы</vt:lpstr>
      <vt:lpstr>Сделай вывод !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Знакомимся с многоугольниками</dc:title>
  <dc:creator>CЕРГЕЙ</dc:creator>
  <cp:lastModifiedBy>CЕРГЕЙ</cp:lastModifiedBy>
  <cp:revision>9</cp:revision>
  <dcterms:created xsi:type="dcterms:W3CDTF">2014-10-06T13:36:43Z</dcterms:created>
  <dcterms:modified xsi:type="dcterms:W3CDTF">2014-10-06T15:04:29Z</dcterms:modified>
</cp:coreProperties>
</file>