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62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ntalpiti.ru/kartinki/mult-geroi/antalpiti.ru/kartinki/parovozi" TargetMode="External"/><Relationship Id="rId2" Type="http://schemas.openxmlformats.org/officeDocument/2006/relationships/hyperlink" Target="http://www.proshkolu.ru/user/Olgas28/file/282136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veinternet.ru/users/2021658/page5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5041" y="3465988"/>
            <a:ext cx="6400800" cy="14605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71600" y="769268"/>
            <a:ext cx="7344816" cy="43924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261627" y="985292"/>
            <a:ext cx="676476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</a:rPr>
              <a:t>Тренажер </a:t>
            </a:r>
          </a:p>
          <a:p>
            <a:r>
              <a:rPr lang="ru-RU" sz="4400" b="1" dirty="0" smtClean="0">
                <a:solidFill>
                  <a:srgbClr val="00B050"/>
                </a:solidFill>
              </a:rPr>
              <a:t>«Какое число пропущено»</a:t>
            </a:r>
          </a:p>
          <a:p>
            <a:r>
              <a:rPr lang="ru-RU" sz="4400" b="1" dirty="0" smtClean="0">
                <a:solidFill>
                  <a:srgbClr val="00B050"/>
                </a:solidFill>
              </a:rPr>
              <a:t>1 класс</a:t>
            </a:r>
          </a:p>
          <a:p>
            <a:r>
              <a:rPr lang="ru-RU" sz="4400" b="1" dirty="0" smtClean="0">
                <a:solidFill>
                  <a:srgbClr val="00B050"/>
                </a:solidFill>
              </a:rPr>
              <a:t>математика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2013" y="4027818"/>
            <a:ext cx="43769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Шипилова В.В. учитель начальных классов</a:t>
            </a:r>
          </a:p>
          <a:p>
            <a:r>
              <a:rPr lang="ru-RU" dirty="0" smtClean="0"/>
              <a:t>ГБОУ  СОШ с. Новокуровка </a:t>
            </a:r>
            <a:r>
              <a:rPr lang="ru-RU" dirty="0" err="1" smtClean="0"/>
              <a:t>Хворостянский</a:t>
            </a:r>
            <a:r>
              <a:rPr lang="ru-RU" dirty="0" smtClean="0"/>
              <a:t> </a:t>
            </a:r>
          </a:p>
          <a:p>
            <a:r>
              <a:rPr lang="ru-RU" dirty="0"/>
              <a:t>р</a:t>
            </a:r>
            <a:r>
              <a:rPr lang="ru-RU" dirty="0" smtClean="0"/>
              <a:t>айон Самарская область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86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87624" y="337220"/>
            <a:ext cx="6984776" cy="48965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17418" y="1057300"/>
            <a:ext cx="649831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Ресурсы</a:t>
            </a:r>
          </a:p>
          <a:p>
            <a:endParaRPr lang="ru-RU" dirty="0" smtClean="0"/>
          </a:p>
          <a:p>
            <a:r>
              <a:rPr lang="en-US" dirty="0">
                <a:hlinkClick r:id="rId2"/>
              </a:rPr>
              <a:t>http://www.proshkolu.ru/user/Olgas28/file/2821363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antalpiti.ru/kartinki/mult-geroi/antalpiti.ru/kartinki/parovozi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www.liveinternet.ru/users/2021658/page5.html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969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5041" y="3465988"/>
            <a:ext cx="6400800" cy="14605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5" y="984930"/>
            <a:ext cx="3981259" cy="39812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462" y="2431157"/>
            <a:ext cx="1590675" cy="142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895964"/>
            <a:ext cx="1590675" cy="142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154807"/>
            <a:ext cx="1590675" cy="1428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24738" y="119754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4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35018" y="2467729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5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35542" y="288377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6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6675" y="3778418"/>
            <a:ext cx="24705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3,  ..,  </a:t>
            </a:r>
            <a:r>
              <a:rPr lang="ru-RU" sz="6000" b="1" dirty="0" smtClean="0"/>
              <a:t>5</a:t>
            </a:r>
            <a:endParaRPr lang="ru-RU" sz="6000" b="1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>
              <a:snd r:embed="rId6" name="chimes.wav"/>
            </a:hlinkClick>
          </p:cNvPr>
          <p:cNvSpPr/>
          <p:nvPr/>
        </p:nvSpPr>
        <p:spPr>
          <a:xfrm>
            <a:off x="7715250" y="4691028"/>
            <a:ext cx="1428750" cy="1042988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35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0055 C -0.00105 -0.01388 -0.00382 -0.02832 -0.00469 -0.02832 C -0.01077 -0.02832 -0.01702 0.19933 -0.01702 0.42809 C -0.01702 0.3126 -0.02014 0.19989 -0.02327 0.19989 C -0.02622 0.19989 -0.02934 0.31482 -0.02934 0.42809 C -0.02934 0.37118 -0.03091 0.3126 -0.03247 0.3126 C -0.03403 0.3126 -0.03559 0.36951 -0.03559 0.42809 C -0.03559 0.39867 -0.03646 0.37118 -0.03716 0.37118 C -0.03785 0.37118 -0.03872 0.40061 -0.03872 0.42809 C -0.03872 0.4131 -0.03924 0.39867 -0.03959 0.39867 C -0.03976 0.39867 -0.04028 0.4131 -0.04028 0.42809 C -0.04028 0.42087 -0.04063 0.4131 -0.04063 0.4131 C -0.04063 0.41116 -0.04115 0.42032 -0.04115 0.42809 C -0.04115 0.42421 -0.04115 0.42087 -0.04132 0.42087 C -0.04132 0.42282 -0.04167 0.42421 -0.04167 0.42809 C -0.04167 0.42559 -0.04167 0.42421 -0.04167 0.42226 C -0.04167 0.42226 -0.04167 0.42421 -0.04167 0.42559 C -0.04202 0.42559 -0.04202 0.42365 -0.04202 0.42226 C -0.04202 0.42226 -0.04202 0.42421 -0.04202 0.42559 " pathEditMode="relative" rAng="0" ptsTypes="fffffffffffffffffff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1" y="199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5041" y="3465988"/>
            <a:ext cx="6400800" cy="14605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5" y="984930"/>
            <a:ext cx="3981259" cy="39812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462" y="2431157"/>
            <a:ext cx="1590675" cy="142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895964"/>
            <a:ext cx="1590675" cy="142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154807"/>
            <a:ext cx="1590675" cy="1428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24738" y="119754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4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35018" y="2467729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2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35542" y="288377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5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6675" y="3778418"/>
            <a:ext cx="24705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1 </a:t>
            </a:r>
            <a:r>
              <a:rPr lang="ru-RU" sz="6000" b="1" dirty="0" smtClean="0"/>
              <a:t>, </a:t>
            </a:r>
            <a:r>
              <a:rPr lang="ru-RU" sz="6000" b="1" dirty="0" smtClean="0"/>
              <a:t>.. </a:t>
            </a:r>
            <a:r>
              <a:rPr lang="ru-RU" sz="6000" b="1" dirty="0" smtClean="0"/>
              <a:t>, </a:t>
            </a:r>
            <a:r>
              <a:rPr lang="ru-RU" sz="6000" b="1" dirty="0" smtClean="0"/>
              <a:t>3</a:t>
            </a:r>
            <a:endParaRPr lang="ru-RU" sz="6000" b="1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>
              <a:snd r:embed="rId6" name="chimes.wav"/>
            </a:hlinkClick>
          </p:cNvPr>
          <p:cNvSpPr/>
          <p:nvPr/>
        </p:nvSpPr>
        <p:spPr>
          <a:xfrm>
            <a:off x="7715250" y="4672012"/>
            <a:ext cx="1428750" cy="1042988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88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18 -0.01694 C 0.02118 -0.02499 0.00712 -0.03304 0.00226 -0.03304 C -0.02882 -0.03304 -0.06076 0.09189 -0.06076 0.2171 C -0.06076 0.15408 -0.07673 0.09217 -0.09184 0.09217 C -0.10781 0.09217 -0.12291 0.15519 -0.12291 0.2171 C -0.12291 0.186 -0.1309 0.15408 -0.13889 0.15408 C -0.14687 0.15408 -0.15486 0.18517 -0.15486 0.2171 C -0.15486 0.201 -0.15885 0.186 -0.16285 0.186 C -0.16684 0.186 -0.17083 0.20211 -0.17083 0.2171 C -0.17083 0.20905 -0.17291 0.201 -0.17482 0.201 C -0.17587 0.201 -0.17882 0.20905 -0.17882 0.2171 C -0.17882 0.21321 -0.17986 0.20905 -0.1809 0.20905 C -0.1809 0.20794 -0.18298 0.21293 -0.18298 0.2171 C -0.18298 0.21515 -0.18298 0.21321 -0.18403 0.21321 C -0.18403 0.21432 -0.18507 0.21515 -0.18507 0.2171 C -0.18507 0.21599 -0.18507 0.21515 -0.18507 0.21404 C -0.18611 0.21404 -0.18611 0.21515 -0.18611 0.21599 C -0.18715 0.21599 -0.18715 0.21488 -0.18715 0.21404 C -0.18819 0.21404 -0.18819 0.21515 -0.18819 0.21599 " pathEditMode="relative" rAng="0" ptsTypes="fffffffffffffffffff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77" y="108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5041" y="3465988"/>
            <a:ext cx="6400800" cy="14605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5" y="984930"/>
            <a:ext cx="3981259" cy="39812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462" y="2431157"/>
            <a:ext cx="1590675" cy="142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895964"/>
            <a:ext cx="1590675" cy="142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154807"/>
            <a:ext cx="1590675" cy="1428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24738" y="119754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35018" y="2467729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35542" y="288377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7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6675" y="3778418"/>
            <a:ext cx="24705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6,  ..,  </a:t>
            </a:r>
            <a:r>
              <a:rPr lang="ru-RU" sz="6000" b="1" dirty="0" smtClean="0"/>
              <a:t>8</a:t>
            </a:r>
            <a:endParaRPr lang="ru-RU" sz="6000" b="1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>
              <a:snd r:embed="rId6" name="chimes.wav"/>
            </a:hlinkClick>
          </p:cNvPr>
          <p:cNvSpPr/>
          <p:nvPr/>
        </p:nvSpPr>
        <p:spPr>
          <a:xfrm>
            <a:off x="7715250" y="4672012"/>
            <a:ext cx="1428750" cy="1042988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91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23098E-6 C -0.00781 -0.00472 -0.03455 -0.00889 -0.04392 -0.00889 C -0.10312 -0.00889 -0.16406 0.06218 -0.16406 0.13464 C -0.16406 0.098 -0.19462 0.06274 -0.22344 0.06274 C -0.25382 0.06274 -0.28264 0.09883 -0.28264 0.13464 C -0.28264 0.1166 -0.29791 0.098 -0.31302 0.098 C -0.3283 0.098 -0.34357 0.11604 -0.34357 0.13464 C -0.34357 0.12493 -0.35104 0.1166 -0.35885 0.1166 C -0.36632 0.1166 -0.37413 0.12548 -0.37413 0.13464 C -0.37413 0.12965 -0.37795 0.12493 -0.3816 0.12493 C -0.3835 0.12493 -0.38923 0.12965 -0.38923 0.13464 C -0.38923 0.13187 -0.39132 0.12965 -0.39323 0.12965 C -0.39323 0.12881 -0.39722 0.13187 -0.39722 0.13464 C -0.39722 0.13298 -0.39722 0.13187 -0.39913 0.13187 C -0.39913 0.13242 -0.40104 0.13298 -0.40104 0.13464 C -0.40104 0.13353 -0.40104 0.13298 -0.40104 0.13242 C -0.40312 0.13242 -0.40312 0.13298 -0.40312 0.13353 C -0.40503 0.13353 -0.40503 0.1327 -0.40503 0.13242 C -0.40694 0.13242 -0.40694 0.13298 -0.40694 0.13353 " pathEditMode="relative" rAng="0" ptsTypes="fffffffffffffffffff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47" y="62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5041" y="3465988"/>
            <a:ext cx="6400800" cy="14605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5" y="984930"/>
            <a:ext cx="3981259" cy="39812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462" y="2431157"/>
            <a:ext cx="1590675" cy="142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895964"/>
            <a:ext cx="1590675" cy="142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154807"/>
            <a:ext cx="1590675" cy="1428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18266" y="1154807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35018" y="2467729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1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35542" y="288377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96675" y="3778418"/>
            <a:ext cx="24705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/>
              <a:t>2</a:t>
            </a:r>
            <a:r>
              <a:rPr lang="ru-RU" sz="6000" b="1" dirty="0" smtClean="0"/>
              <a:t> </a:t>
            </a:r>
            <a:r>
              <a:rPr lang="ru-RU" sz="6000" b="1" dirty="0" smtClean="0"/>
              <a:t>, </a:t>
            </a:r>
            <a:r>
              <a:rPr lang="ru-RU" sz="6000" b="1" dirty="0" smtClean="0"/>
              <a:t>..  </a:t>
            </a:r>
            <a:r>
              <a:rPr lang="ru-RU" sz="6000" b="1" dirty="0" smtClean="0"/>
              <a:t>,4</a:t>
            </a:r>
            <a:endParaRPr lang="ru-RU" sz="6000" b="1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>
              <a:snd r:embed="rId6" name="chimes.wav"/>
            </a:hlinkClick>
          </p:cNvPr>
          <p:cNvSpPr/>
          <p:nvPr/>
        </p:nvSpPr>
        <p:spPr>
          <a:xfrm>
            <a:off x="7715250" y="4672012"/>
            <a:ext cx="1428750" cy="1042988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36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23098E-6 C -0.00798 -0.00472 -0.03524 -0.00889 -0.04479 -0.00889 C -0.10521 -0.00889 -0.16719 0.06246 -0.16719 0.13464 C -0.16719 0.098 -0.19826 0.06274 -0.22778 0.06274 C -0.25868 0.06274 -0.28819 0.09883 -0.28819 0.13464 C -0.28819 0.1166 -0.30382 0.098 -0.3191 0.098 C -0.33472 0.098 -0.35035 0.11604 -0.35035 0.13464 C -0.35035 0.1252 -0.35798 0.1166 -0.3658 0.1166 C -0.37344 0.1166 -0.38142 0.12576 -0.38142 0.13464 C -0.38142 0.12992 -0.38541 0.1252 -0.38906 0.1252 C -0.39114 0.1252 -0.39687 0.12992 -0.39687 0.13464 C -0.39687 0.13214 -0.39896 0.12992 -0.40104 0.12992 C -0.40104 0.12909 -0.40503 0.13214 -0.40503 0.13464 C -0.40503 0.13326 -0.40503 0.13214 -0.40694 0.13214 C -0.40694 0.1327 -0.40903 0.13326 -0.40903 0.13464 C -0.40903 0.13381 -0.40903 0.13326 -0.40903 0.13242 C -0.41094 0.13242 -0.41094 0.13326 -0.41094 0.13381 C -0.41302 0.13381 -0.41302 0.13298 -0.41302 0.13242 C -0.41493 0.13242 -0.41493 0.13326 -0.41493 0.13381 " pathEditMode="relative" rAng="0" ptsTypes="fffffffffffffffffff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47" y="62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5041" y="3465988"/>
            <a:ext cx="6400800" cy="14605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5" y="984930"/>
            <a:ext cx="3981259" cy="39812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462" y="2431157"/>
            <a:ext cx="1590675" cy="142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895964"/>
            <a:ext cx="1590675" cy="142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154807"/>
            <a:ext cx="1590675" cy="1428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24738" y="119754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6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35018" y="2467729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8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35542" y="288377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4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6675" y="3778418"/>
            <a:ext cx="24705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5,  ..,  </a:t>
            </a:r>
            <a:r>
              <a:rPr lang="ru-RU" sz="6000" b="1" dirty="0" smtClean="0"/>
              <a:t>7</a:t>
            </a:r>
            <a:endParaRPr lang="ru-RU" sz="6000" b="1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>
              <a:snd r:embed="rId6" name="chimes.wav"/>
            </a:hlinkClick>
          </p:cNvPr>
          <p:cNvSpPr/>
          <p:nvPr/>
        </p:nvSpPr>
        <p:spPr>
          <a:xfrm>
            <a:off x="7715250" y="4666284"/>
            <a:ext cx="1428750" cy="1042988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38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0.00388 C 0.02222 -0.01083 0.01788 -0.02499 0.01631 -0.02499 C 0.00677 -0.02499 -0.00296 0.20266 -0.00296 0.43142 C -0.00296 0.31593 -0.00799 0.20322 -0.0125 0.20322 C -0.01737 0.20322 -0.02205 0.31815 -0.02205 0.43142 C -0.02205 0.37423 -0.02466 0.31593 -0.02709 0.31593 C -0.02952 0.31593 -0.03195 0.37257 -0.03195 0.43142 C -0.03195 0.40172 -0.03316 0.37423 -0.03438 0.37423 C -0.03559 0.37423 -0.03681 0.40366 -0.03681 0.43142 C -0.03681 0.41643 -0.0375 0.40172 -0.03803 0.40172 C -0.03837 0.40172 -0.03924 0.41643 -0.03924 0.43142 C -0.03924 0.42393 -0.03959 0.41643 -0.03994 0.41643 C -0.03994 0.41421 -0.04063 0.42337 -0.04063 0.43142 C -0.04063 0.42754 -0.04063 0.42393 -0.0408 0.42393 C -0.0408 0.42587 -0.04115 0.42754 -0.04115 0.43142 C -0.04115 0.42893 -0.04115 0.42754 -0.04115 0.42532 C -0.0415 0.42532 -0.0415 0.42754 -0.0415 0.42893 C -0.04184 0.42893 -0.04184 0.42698 -0.04184 0.42532 C -0.04202 0.42532 -0.04202 0.42754 -0.04202 0.42893 " pathEditMode="relative" rAng="0" ptsTypes="fffffffffffffffffff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" y="199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5041" y="3465988"/>
            <a:ext cx="6400800" cy="14605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5" y="984930"/>
            <a:ext cx="3981259" cy="39812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462" y="2431157"/>
            <a:ext cx="1590675" cy="142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895964"/>
            <a:ext cx="1590675" cy="142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154807"/>
            <a:ext cx="1590675" cy="1428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24738" y="119754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6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35018" y="2467729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8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35542" y="288377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9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6675" y="3778418"/>
            <a:ext cx="28600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8,  ..,  </a:t>
            </a:r>
            <a:r>
              <a:rPr lang="ru-RU" sz="6000" b="1" dirty="0" smtClean="0"/>
              <a:t>10</a:t>
            </a:r>
            <a:endParaRPr lang="ru-RU" sz="6000" b="1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>
              <a:snd r:embed="rId6" name="chimes.wav"/>
            </a:hlinkClick>
          </p:cNvPr>
          <p:cNvSpPr/>
          <p:nvPr/>
        </p:nvSpPr>
        <p:spPr>
          <a:xfrm>
            <a:off x="7715250" y="4672723"/>
            <a:ext cx="1428750" cy="1042988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62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517 -0.10244 C -0.22882 -0.11049 -0.2408 -0.11854 -0.24496 -0.11854 C -0.27118 -0.11854 -0.29861 0.00694 -0.29861 0.13326 C -0.29861 0.06969 -0.31215 0.0075 -0.32517 0.0075 C -0.33871 0.0075 -0.35139 0.0708 -0.35139 0.13326 C -0.35139 0.10189 -0.35833 0.06969 -0.3651 0.06969 C -0.37187 0.06969 -0.37882 0.10106 -0.37882 0.13326 C -0.37882 0.11688 -0.38212 0.10189 -0.38541 0.10189 C -0.38906 0.10189 -0.39236 0.11799 -0.39236 0.13326 C -0.39236 0.12493 -0.3941 0.11688 -0.39566 0.11688 C -0.3967 0.11688 -0.39896 0.12493 -0.39896 0.13326 C -0.39896 0.1291 -0.4 0.12493 -0.40104 0.12493 C -0.40104 0.12382 -0.40278 0.12882 -0.40278 0.13326 C -0.40278 0.13104 -0.40278 0.1291 -0.40347 0.1291 C -0.40347 0.13021 -0.40451 0.13104 -0.40451 0.13326 C -0.40451 0.13188 -0.40451 0.13104 -0.40451 0.12993 C -0.40521 0.12993 -0.40521 0.13104 -0.40521 0.13188 C -0.40625 0.13188 -0.40625 0.13076 -0.40625 0.12993 C -0.40694 0.12993 -0.40694 0.13104 -0.40694 0.13188 " pathEditMode="relative" rAng="0" ptsTypes="fffffffffffffffffff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97" y="109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5041" y="3465988"/>
            <a:ext cx="6400800" cy="14605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5" y="984930"/>
            <a:ext cx="3981259" cy="39812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462" y="2431157"/>
            <a:ext cx="1590675" cy="142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895964"/>
            <a:ext cx="1590675" cy="142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154807"/>
            <a:ext cx="1590675" cy="1428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24738" y="119754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35018" y="2467729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8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35542" y="288377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96675" y="3778418"/>
            <a:ext cx="24705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4,  </a:t>
            </a:r>
            <a:r>
              <a:rPr lang="ru-RU" sz="6000" b="1" dirty="0" smtClean="0"/>
              <a:t>.. </a:t>
            </a:r>
            <a:r>
              <a:rPr lang="ru-RU" sz="6000" b="1" dirty="0" smtClean="0"/>
              <a:t>, </a:t>
            </a:r>
            <a:r>
              <a:rPr lang="ru-RU" sz="6000" b="1" dirty="0" smtClean="0"/>
              <a:t>6</a:t>
            </a:r>
            <a:endParaRPr lang="ru-RU" sz="6000" b="1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>
              <a:snd r:embed="rId6" name="chimes.wav"/>
            </a:hlinkClick>
          </p:cNvPr>
          <p:cNvSpPr/>
          <p:nvPr/>
        </p:nvSpPr>
        <p:spPr>
          <a:xfrm>
            <a:off x="7715250" y="4672012"/>
            <a:ext cx="1428750" cy="1042988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30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31538E-6 C -0.00105 -0.01472 -0.00382 -0.02888 -0.00469 -0.02888 C -0.01094 -0.02888 -0.01702 0.19878 -0.01702 0.42809 C -0.01702 0.31232 -0.02032 0.19961 -0.02327 0.19961 C -0.02639 0.19961 -0.02934 0.31455 -0.02934 0.42809 C -0.02934 0.37063 -0.03091 0.31232 -0.03247 0.31232 C -0.03403 0.31232 -0.03559 0.36896 -0.03559 0.42809 C -0.03559 0.39811 -0.03646 0.37063 -0.03716 0.37063 C -0.03803 0.37063 -0.03872 0.40005 -0.03872 0.42809 C -0.03872 0.41282 -0.03924 0.39811 -0.03959 0.39811 C -0.03976 0.39811 -0.04028 0.41282 -0.04028 0.42809 C -0.04028 0.42032 -0.04063 0.41282 -0.0408 0.41282 C -0.0408 0.4106 -0.04115 0.41976 -0.04115 0.42809 C -0.04115 0.42393 -0.04115 0.42032 -0.04132 0.42032 C -0.04132 0.42226 -0.0415 0.42393 -0.0415 0.42809 C -0.0415 0.42532 -0.0415 0.42393 -0.0415 0.42171 C -0.04184 0.42171 -0.04184 0.42393 -0.04184 0.42532 C -0.04202 0.42532 -0.04202 0.42337 -0.04202 0.42171 C -0.04202 0.42171 -0.04202 0.42393 -0.04202 0.42532 " pathEditMode="relative" rAng="0" ptsTypes="fffffffffffffffffff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1" y="199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5041" y="3465988"/>
            <a:ext cx="6400800" cy="14605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5" y="984930"/>
            <a:ext cx="3981259" cy="39812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462" y="2431157"/>
            <a:ext cx="1590675" cy="142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895964"/>
            <a:ext cx="1590675" cy="142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0000" l="9581" r="99401">
                        <a14:foregroundMark x1="40719" y1="60000" x2="20958" y2="4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154807"/>
            <a:ext cx="1590675" cy="1428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24738" y="119754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9412" y="2375944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10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35542" y="288377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6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6675" y="3778418"/>
            <a:ext cx="24705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7,  ..,  </a:t>
            </a:r>
            <a:r>
              <a:rPr lang="ru-RU" sz="6000" b="1" dirty="0" smtClean="0"/>
              <a:t>9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90661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54359E-6 C -0.00087 -0.01416 -0.00313 -0.02804 -0.00382 -0.02804 C -0.00886 -0.02804 -0.01389 0.19184 -0.01389 0.41255 C -0.01389 0.30122 -0.01632 0.19212 -0.01893 0.19212 C -0.02136 0.19212 -0.02379 0.30317 -0.02379 0.41255 C -0.02379 0.35758 -0.025 0.30122 -0.02639 0.30122 C -0.02761 0.30122 -0.02882 0.35591 -0.02882 0.41255 C -0.02882 0.38395 -0.02952 0.35758 -0.03004 0.35758 C -0.03073 0.35758 -0.03143 0.3859 -0.03143 0.41255 C -0.03143 0.39811 -0.03177 0.38395 -0.03212 0.38395 C -0.03212 0.38395 -0.03264 0.39811 -0.03264 0.41255 C -0.03264 0.40561 -0.03281 0.39811 -0.03299 0.39811 C -0.03299 0.39617 -0.03334 0.40505 -0.03334 0.41255 C -0.03334 0.40894 -0.03334 0.40561 -0.03351 0.40561 C -0.03351 0.40755 -0.03368 0.40894 -0.03368 0.41255 C -0.03368 0.41033 -0.03368 0.40894 -0.03368 0.407 C -0.03386 0.407 -0.03386 0.40894 -0.03386 0.41033 C -0.03403 0.41033 -0.03403 0.40839 -0.03403 0.407 C -0.03403 0.407 -0.03403 0.40894 -0.03403 0.41033 " pathEditMode="relative" rAng="0" ptsTypes="fffffffffffffffffff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1" y="19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94</Words>
  <Application>Microsoft Office PowerPoint</Application>
  <PresentationFormat>Экран (16:10)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15</cp:revision>
  <dcterms:created xsi:type="dcterms:W3CDTF">2014-09-28T16:49:09Z</dcterms:created>
  <dcterms:modified xsi:type="dcterms:W3CDTF">2014-10-04T17:28:31Z</dcterms:modified>
</cp:coreProperties>
</file>