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3" r:id="rId5"/>
    <p:sldId id="257" r:id="rId6"/>
    <p:sldId id="261" r:id="rId7"/>
    <p:sldId id="262" r:id="rId8"/>
    <p:sldId id="266" r:id="rId9"/>
    <p:sldId id="265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2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34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75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3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6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17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39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7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6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0CB2-28EB-41AE-BBA4-0DEDE881FADA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26431-757F-467A-BD2F-1CCEB0F8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27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Задания для п</a:t>
            </a:r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одготовки </a:t>
            </a:r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 </a:t>
            </a:r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контрольной работе </a:t>
            </a:r>
            <a:b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 математике</a:t>
            </a:r>
            <a:b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 класс «Школа России»</a:t>
            </a:r>
            <a:endParaRPr lang="ru-RU" sz="36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b="1" i="1" spc="5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Иванова Марина Владимировна</a:t>
            </a:r>
          </a:p>
          <a:p>
            <a:pPr algn="r"/>
            <a:r>
              <a:rPr lang="ru-RU" b="1" i="1" spc="50" dirty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r>
              <a:rPr lang="ru-RU" b="1" i="1" spc="5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читель начальных классов </a:t>
            </a:r>
          </a:p>
          <a:p>
            <a:pPr algn="r"/>
            <a:r>
              <a:rPr lang="ru-RU" b="1" i="1" spc="5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ГБОУ СОШ №280 имени </a:t>
            </a:r>
            <a:r>
              <a:rPr lang="ru-RU" b="1" i="1" spc="50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М.Ю.Лермонтова</a:t>
            </a:r>
            <a:endParaRPr lang="ru-RU" b="1" i="1" spc="50" dirty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54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520785"/>
            <a:ext cx="52492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Молодцы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0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82509"/>
            <a:ext cx="7577395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Внимательно запиши </a:t>
            </a:r>
          </a:p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римеры и реши их!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25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3273653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10+6-3=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15-10-3=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23-20=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60+7=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50+5=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501472"/>
            <a:ext cx="3273653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13-7=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18-9=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6+4+5=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11+4-7=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33-3-30=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5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7704289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Прочитай задачу, </a:t>
            </a:r>
          </a:p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делай к ней краткую </a:t>
            </a:r>
          </a:p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апись и реши!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297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743921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Наташа купила 12 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тетрадей в клетку , 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а в линейку на 6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 тетрадей меньше. 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Сколько всего тетрадей 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купила Наташа?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0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705738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Начерти один отрезок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 5 см, а второй на 2 см 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меньше.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1412776"/>
            <a:ext cx="283122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Сравни: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537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529503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3см  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*  3мм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4м     *  14см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50см  *  5 </a:t>
            </a:r>
            <a:r>
              <a:rPr lang="ru-RU" sz="5400" b="1" dirty="0" err="1" smtClean="0">
                <a:solidFill>
                  <a:schemeClr val="tx2">
                    <a:lumMod val="75000"/>
                  </a:schemeClr>
                </a:solidFill>
              </a:rPr>
              <a:t>дм</a:t>
            </a:r>
            <a:endParaRPr lang="ru-RU" sz="5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12мм  * 2см</a:t>
            </a:r>
          </a:p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19дм  *  1дм 9см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6919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Оцени свою работу: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61048"/>
            <a:ext cx="2133604" cy="168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4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117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Задания для подготовки к контрольной работе  по математике 2 класс «Школа России»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2014-09-29T06:16:38Z</dcterms:created>
  <dcterms:modified xsi:type="dcterms:W3CDTF">2014-10-07T06:32:03Z</dcterms:modified>
</cp:coreProperties>
</file>