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17"/>
  </p:notesMasterIdLst>
  <p:sldIdLst>
    <p:sldId id="257" r:id="rId2"/>
    <p:sldId id="258" r:id="rId3"/>
    <p:sldId id="260" r:id="rId4"/>
    <p:sldId id="261" r:id="rId5"/>
    <p:sldId id="262" r:id="rId6"/>
    <p:sldId id="263" r:id="rId7"/>
    <p:sldId id="259" r:id="rId8"/>
    <p:sldId id="269" r:id="rId9"/>
    <p:sldId id="270" r:id="rId10"/>
    <p:sldId id="272" r:id="rId11"/>
    <p:sldId id="265" r:id="rId12"/>
    <p:sldId id="267" r:id="rId13"/>
    <p:sldId id="268" r:id="rId14"/>
    <p:sldId id="266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67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FDC84D-683F-4A30-8A0E-AE1AE0EE0B41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EC4D812-EE4F-42A3-9270-70C75094F591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Требования к результатам освоения основных общеобразовательных программ</a:t>
          </a:r>
          <a:endParaRPr lang="ru-RU" sz="1600" b="1" dirty="0">
            <a:solidFill>
              <a:schemeClr val="bg1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D6A43-7603-4CA2-ADE9-2818C8BB4BA3}" type="parTrans" cxnId="{2869646F-E803-4327-B823-6B019CAA6948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BE0B30-2E44-43A7-9CA0-F6230B74D2A8}" type="sibTrans" cxnId="{2869646F-E803-4327-B823-6B019CAA694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2B4E03-9E73-4F01-9307-C3110C72C9F8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Требования к структуре основных общеобразовательных программ</a:t>
          </a:r>
          <a:endParaRPr lang="ru-RU" sz="1600" b="1" dirty="0">
            <a:solidFill>
              <a:schemeClr val="bg1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8D8DB8-8824-4CDD-9F47-8B4346AB8462}" type="parTrans" cxnId="{D3AAD362-4878-497A-A185-70C3998D1322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DFF7A6-E048-4FBA-8BB5-6470FA583D5F}" type="sibTrans" cxnId="{D3AAD362-4878-497A-A185-70C3998D132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C0D8C8-04F0-4D58-914E-7B3B91765F66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Требования к условиям их реализации</a:t>
          </a:r>
          <a:endParaRPr lang="ru-RU" sz="1600" b="1" dirty="0">
            <a:solidFill>
              <a:schemeClr val="bg1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6F84A7-D283-43BD-8B78-6355533FF29B}" type="parTrans" cxnId="{B01EEB1E-CF39-4AE0-BE5A-536ACBAB8065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BFAEC1-E0DC-4776-80F8-A615D38202DA}" type="sibTrans" cxnId="{B01EEB1E-CF39-4AE0-BE5A-536ACBAB8065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B61AFE-ABA2-46D0-8EA0-3F0D54FBEC60}" type="pres">
      <dgm:prSet presAssocID="{88FDC84D-683F-4A30-8A0E-AE1AE0EE0B4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67ECC3-D3E4-4882-B6CA-1B8EDF2FA6F0}" type="pres">
      <dgm:prSet presAssocID="{88FDC84D-683F-4A30-8A0E-AE1AE0EE0B41}" presName="dummyMaxCanvas" presStyleCnt="0">
        <dgm:presLayoutVars/>
      </dgm:prSet>
      <dgm:spPr/>
    </dgm:pt>
    <dgm:pt modelId="{F291E2A3-150D-459B-B26E-FB203AFAEEC3}" type="pres">
      <dgm:prSet presAssocID="{88FDC84D-683F-4A30-8A0E-AE1AE0EE0B4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FCCDC-1257-47AF-998B-A52754452513}" type="pres">
      <dgm:prSet presAssocID="{88FDC84D-683F-4A30-8A0E-AE1AE0EE0B4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24200-AD04-4286-823A-10466B3E7E40}" type="pres">
      <dgm:prSet presAssocID="{88FDC84D-683F-4A30-8A0E-AE1AE0EE0B4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E51D0-859C-4EC5-B125-3CAEE660EEAA}" type="pres">
      <dgm:prSet presAssocID="{88FDC84D-683F-4A30-8A0E-AE1AE0EE0B4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91DDA-DEDC-44FB-9C83-18C66C692975}" type="pres">
      <dgm:prSet presAssocID="{88FDC84D-683F-4A30-8A0E-AE1AE0EE0B4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B481A-1A14-42F2-A3EC-F70E0327DBFE}" type="pres">
      <dgm:prSet presAssocID="{88FDC84D-683F-4A30-8A0E-AE1AE0EE0B4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EFB11-95C5-4610-8F7F-62CA52AF769E}" type="pres">
      <dgm:prSet presAssocID="{88FDC84D-683F-4A30-8A0E-AE1AE0EE0B4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8C353-89AB-481A-9EF1-04192C4A737D}" type="pres">
      <dgm:prSet presAssocID="{88FDC84D-683F-4A30-8A0E-AE1AE0EE0B4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AAD362-4878-497A-A185-70C3998D1322}" srcId="{88FDC84D-683F-4A30-8A0E-AE1AE0EE0B41}" destId="{B62B4E03-9E73-4F01-9307-C3110C72C9F8}" srcOrd="1" destOrd="0" parTransId="{698D8DB8-8824-4CDD-9F47-8B4346AB8462}" sibTransId="{D7DFF7A6-E048-4FBA-8BB5-6470FA583D5F}"/>
    <dgm:cxn modelId="{34F13A03-7736-4A65-B3DB-83D1DBCC5A67}" type="presOf" srcId="{88FDC84D-683F-4A30-8A0E-AE1AE0EE0B41}" destId="{AFB61AFE-ABA2-46D0-8EA0-3F0D54FBEC60}" srcOrd="0" destOrd="0" presId="urn:microsoft.com/office/officeart/2005/8/layout/vProcess5"/>
    <dgm:cxn modelId="{DCE21443-17C5-4C8E-B858-90EDE87F5C30}" type="presOf" srcId="{EDBE0B30-2E44-43A7-9CA0-F6230B74D2A8}" destId="{39FE51D0-859C-4EC5-B125-3CAEE660EEAA}" srcOrd="0" destOrd="0" presId="urn:microsoft.com/office/officeart/2005/8/layout/vProcess5"/>
    <dgm:cxn modelId="{3101F0FE-8ECC-4BE1-98AC-8EC6E89219CB}" type="presOf" srcId="{A1C0D8C8-04F0-4D58-914E-7B3B91765F66}" destId="{15424200-AD04-4286-823A-10466B3E7E40}" srcOrd="0" destOrd="0" presId="urn:microsoft.com/office/officeart/2005/8/layout/vProcess5"/>
    <dgm:cxn modelId="{B01EEB1E-CF39-4AE0-BE5A-536ACBAB8065}" srcId="{88FDC84D-683F-4A30-8A0E-AE1AE0EE0B41}" destId="{A1C0D8C8-04F0-4D58-914E-7B3B91765F66}" srcOrd="2" destOrd="0" parTransId="{BA6F84A7-D283-43BD-8B78-6355533FF29B}" sibTransId="{80BFAEC1-E0DC-4776-80F8-A615D38202DA}"/>
    <dgm:cxn modelId="{1BF05AA4-8012-4287-ADCD-8D0E891DC504}" type="presOf" srcId="{A1C0D8C8-04F0-4D58-914E-7B3B91765F66}" destId="{6CC8C353-89AB-481A-9EF1-04192C4A737D}" srcOrd="1" destOrd="0" presId="urn:microsoft.com/office/officeart/2005/8/layout/vProcess5"/>
    <dgm:cxn modelId="{A43B611F-D6D5-437D-AD48-79F32CE24B05}" type="presOf" srcId="{B62B4E03-9E73-4F01-9307-C3110C72C9F8}" destId="{6B1FCCDC-1257-47AF-998B-A52754452513}" srcOrd="0" destOrd="0" presId="urn:microsoft.com/office/officeart/2005/8/layout/vProcess5"/>
    <dgm:cxn modelId="{43FCE0EA-57F0-4A23-8518-E59780BAEE54}" type="presOf" srcId="{EEC4D812-EE4F-42A3-9270-70C75094F591}" destId="{7C0B481A-1A14-42F2-A3EC-F70E0327DBFE}" srcOrd="1" destOrd="0" presId="urn:microsoft.com/office/officeart/2005/8/layout/vProcess5"/>
    <dgm:cxn modelId="{AB38610A-1284-4568-96AB-F383D1F745D3}" type="presOf" srcId="{EEC4D812-EE4F-42A3-9270-70C75094F591}" destId="{F291E2A3-150D-459B-B26E-FB203AFAEEC3}" srcOrd="0" destOrd="0" presId="urn:microsoft.com/office/officeart/2005/8/layout/vProcess5"/>
    <dgm:cxn modelId="{4CAFD072-915A-4058-B87D-D30D9EF6AB76}" type="presOf" srcId="{B62B4E03-9E73-4F01-9307-C3110C72C9F8}" destId="{116EFB11-95C5-4610-8F7F-62CA52AF769E}" srcOrd="1" destOrd="0" presId="urn:microsoft.com/office/officeart/2005/8/layout/vProcess5"/>
    <dgm:cxn modelId="{C26AF28B-D48B-48D2-B709-587F77A54855}" type="presOf" srcId="{D7DFF7A6-E048-4FBA-8BB5-6470FA583D5F}" destId="{E0291DDA-DEDC-44FB-9C83-18C66C692975}" srcOrd="0" destOrd="0" presId="urn:microsoft.com/office/officeart/2005/8/layout/vProcess5"/>
    <dgm:cxn modelId="{2869646F-E803-4327-B823-6B019CAA6948}" srcId="{88FDC84D-683F-4A30-8A0E-AE1AE0EE0B41}" destId="{EEC4D812-EE4F-42A3-9270-70C75094F591}" srcOrd="0" destOrd="0" parTransId="{8D8D6A43-7603-4CA2-ADE9-2818C8BB4BA3}" sibTransId="{EDBE0B30-2E44-43A7-9CA0-F6230B74D2A8}"/>
    <dgm:cxn modelId="{A32168D6-5C4D-4C6C-992A-2E1482441604}" type="presParOf" srcId="{AFB61AFE-ABA2-46D0-8EA0-3F0D54FBEC60}" destId="{C467ECC3-D3E4-4882-B6CA-1B8EDF2FA6F0}" srcOrd="0" destOrd="0" presId="urn:microsoft.com/office/officeart/2005/8/layout/vProcess5"/>
    <dgm:cxn modelId="{6001E135-8226-4232-AFA4-B805D56459CE}" type="presParOf" srcId="{AFB61AFE-ABA2-46D0-8EA0-3F0D54FBEC60}" destId="{F291E2A3-150D-459B-B26E-FB203AFAEEC3}" srcOrd="1" destOrd="0" presId="urn:microsoft.com/office/officeart/2005/8/layout/vProcess5"/>
    <dgm:cxn modelId="{98CC060B-58B3-4BB0-83A2-BEB2EE902F26}" type="presParOf" srcId="{AFB61AFE-ABA2-46D0-8EA0-3F0D54FBEC60}" destId="{6B1FCCDC-1257-47AF-998B-A52754452513}" srcOrd="2" destOrd="0" presId="urn:microsoft.com/office/officeart/2005/8/layout/vProcess5"/>
    <dgm:cxn modelId="{074C9871-2709-43EE-8D8F-8CF05E9DE63E}" type="presParOf" srcId="{AFB61AFE-ABA2-46D0-8EA0-3F0D54FBEC60}" destId="{15424200-AD04-4286-823A-10466B3E7E40}" srcOrd="3" destOrd="0" presId="urn:microsoft.com/office/officeart/2005/8/layout/vProcess5"/>
    <dgm:cxn modelId="{73DBE03F-1ADC-431C-B6F0-008332874FBD}" type="presParOf" srcId="{AFB61AFE-ABA2-46D0-8EA0-3F0D54FBEC60}" destId="{39FE51D0-859C-4EC5-B125-3CAEE660EEAA}" srcOrd="4" destOrd="0" presId="urn:microsoft.com/office/officeart/2005/8/layout/vProcess5"/>
    <dgm:cxn modelId="{DC965778-1B3A-4797-8AC9-DD4ED0E67E8F}" type="presParOf" srcId="{AFB61AFE-ABA2-46D0-8EA0-3F0D54FBEC60}" destId="{E0291DDA-DEDC-44FB-9C83-18C66C692975}" srcOrd="5" destOrd="0" presId="urn:microsoft.com/office/officeart/2005/8/layout/vProcess5"/>
    <dgm:cxn modelId="{90345E89-0BFF-47A5-9EFA-993D18605C6D}" type="presParOf" srcId="{AFB61AFE-ABA2-46D0-8EA0-3F0D54FBEC60}" destId="{7C0B481A-1A14-42F2-A3EC-F70E0327DBFE}" srcOrd="6" destOrd="0" presId="urn:microsoft.com/office/officeart/2005/8/layout/vProcess5"/>
    <dgm:cxn modelId="{32C144DF-DBC8-4AAF-89F6-5B6A72306628}" type="presParOf" srcId="{AFB61AFE-ABA2-46D0-8EA0-3F0D54FBEC60}" destId="{116EFB11-95C5-4610-8F7F-62CA52AF769E}" srcOrd="7" destOrd="0" presId="urn:microsoft.com/office/officeart/2005/8/layout/vProcess5"/>
    <dgm:cxn modelId="{A3102057-8145-4661-B1BA-832E32D747DD}" type="presParOf" srcId="{AFB61AFE-ABA2-46D0-8EA0-3F0D54FBEC60}" destId="{6CC8C353-89AB-481A-9EF1-04192C4A737D}" srcOrd="8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DB2EA-94DB-4070-AD4A-239B9D5D8148}" type="doc">
      <dgm:prSet loTypeId="urn:microsoft.com/office/officeart/2005/8/layout/cycle5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B26C688-116F-4B50-A90B-69336E1B2935}">
      <dgm:prSet phldrT="[Текст]"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владеющий основами умения учиться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18A310E-5B21-4E08-B50E-8D27E6318EBB}" type="parTrans" cxnId="{EC842A7C-4D76-490C-BBA0-9FFC312E0A72}">
      <dgm:prSet/>
      <dgm:spPr/>
      <dgm:t>
        <a:bodyPr/>
        <a:lstStyle/>
        <a:p>
          <a:endParaRPr lang="ru-RU"/>
        </a:p>
      </dgm:t>
    </dgm:pt>
    <dgm:pt modelId="{3329E2B7-0730-4B6B-AFFA-197D0E4303D3}" type="sibTrans" cxnId="{EC842A7C-4D76-490C-BBA0-9FFC312E0A72}">
      <dgm:prSet/>
      <dgm:spPr/>
      <dgm:t>
        <a:bodyPr/>
        <a:lstStyle/>
        <a:p>
          <a:endParaRPr lang="ru-RU"/>
        </a:p>
      </dgm:t>
    </dgm:pt>
    <dgm:pt modelId="{3E9FC505-E1ED-4B04-9B47-671422EABAEE}">
      <dgm:prSet phldrT="[Текст]"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умеющий слушать и слышать собеседника, аргументировать свою позицию, высказывать свое мнение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4785D22-5BB0-4B15-B660-A92298D891C5}" type="parTrans" cxnId="{F0ECC73D-DF9E-4149-967F-216873A4D4F6}">
      <dgm:prSet/>
      <dgm:spPr/>
      <dgm:t>
        <a:bodyPr/>
        <a:lstStyle/>
        <a:p>
          <a:endParaRPr lang="ru-RU"/>
        </a:p>
      </dgm:t>
    </dgm:pt>
    <dgm:pt modelId="{958C7547-0F79-4383-BBD4-BDEED35D207B}" type="sibTrans" cxnId="{F0ECC73D-DF9E-4149-967F-216873A4D4F6}">
      <dgm:prSet/>
      <dgm:spPr/>
      <dgm:t>
        <a:bodyPr/>
        <a:lstStyle/>
        <a:p>
          <a:endParaRPr lang="ru-RU"/>
        </a:p>
      </dgm:t>
    </dgm:pt>
    <dgm:pt modelId="{F10DD5EE-4E79-443F-985D-68DBC5CC676E}">
      <dgm:prSet phldrT="[Текст]" custT="1"/>
      <dgm:spPr/>
      <dgm:t>
        <a:bodyPr/>
        <a:lstStyle/>
        <a:p>
          <a:r>
            <a:rPr lang="ru-RU" sz="1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уважающий и принимающий ценности семьи и общества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2FAC3BC-24F0-45D6-9D6D-F1751B7E3941}" type="parTrans" cxnId="{93E70C0D-B47C-4A76-B393-3BC19359A90B}">
      <dgm:prSet/>
      <dgm:spPr/>
      <dgm:t>
        <a:bodyPr/>
        <a:lstStyle/>
        <a:p>
          <a:endParaRPr lang="ru-RU"/>
        </a:p>
      </dgm:t>
    </dgm:pt>
    <dgm:pt modelId="{DC5B9CDC-4E59-4107-8CE8-AE70EE0C689E}" type="sibTrans" cxnId="{93E70C0D-B47C-4A76-B393-3BC19359A90B}">
      <dgm:prSet/>
      <dgm:spPr/>
      <dgm:t>
        <a:bodyPr/>
        <a:lstStyle/>
        <a:p>
          <a:endParaRPr lang="ru-RU"/>
        </a:p>
      </dgm:t>
    </dgm:pt>
    <dgm:pt modelId="{AD7EB0B6-7DCE-4A2C-95E5-DF06C2B70476}">
      <dgm:prSet phldrT="[Текст]" custT="1"/>
      <dgm:spPr/>
      <dgm:t>
        <a:bodyPr/>
        <a:lstStyle/>
        <a:p>
          <a:r>
            <a:rPr lang="ru-RU" sz="1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любознательный,</a:t>
          </a:r>
          <a:r>
            <a:rPr lang="en-US" sz="1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1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активно познающий мир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B0EAF25-8DAB-4AA5-ADBC-5EEA85F4FCC4}" type="parTrans" cxnId="{C8419C4E-B1BA-464F-AD15-69A8FA11E9E8}">
      <dgm:prSet/>
      <dgm:spPr/>
      <dgm:t>
        <a:bodyPr/>
        <a:lstStyle/>
        <a:p>
          <a:endParaRPr lang="ru-RU"/>
        </a:p>
      </dgm:t>
    </dgm:pt>
    <dgm:pt modelId="{676D906A-4103-4E6C-BADB-D182D9AC9584}" type="sibTrans" cxnId="{C8419C4E-B1BA-464F-AD15-69A8FA11E9E8}">
      <dgm:prSet/>
      <dgm:spPr/>
      <dgm:t>
        <a:bodyPr/>
        <a:lstStyle/>
        <a:p>
          <a:endParaRPr lang="ru-RU"/>
        </a:p>
      </dgm:t>
    </dgm:pt>
    <dgm:pt modelId="{F5DA26BD-8F74-466F-9438-6549651A7E81}">
      <dgm:prSet phldrT="[Текст]"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любящий свой край и свою Родину, доброжелательный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1DF0E35-735B-4143-860C-7284907FEB08}" type="parTrans" cxnId="{BE11B3A9-7621-44B5-91E2-AF70625644B7}">
      <dgm:prSet/>
      <dgm:spPr/>
      <dgm:t>
        <a:bodyPr/>
        <a:lstStyle/>
        <a:p>
          <a:endParaRPr lang="ru-RU"/>
        </a:p>
      </dgm:t>
    </dgm:pt>
    <dgm:pt modelId="{214E8113-C54D-4FE2-833A-038B52868D56}" type="sibTrans" cxnId="{BE11B3A9-7621-44B5-91E2-AF70625644B7}">
      <dgm:prSet/>
      <dgm:spPr/>
      <dgm:t>
        <a:bodyPr/>
        <a:lstStyle/>
        <a:p>
          <a:endParaRPr lang="ru-RU"/>
        </a:p>
      </dgm:t>
    </dgm:pt>
    <dgm:pt modelId="{A8958F83-8DC3-49E7-90D0-14DD229A5886}">
      <dgm:prSet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Выполняющий правила здорового и безопасного образа жизни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D181DE4-281E-49D4-B13D-51BCDD97D0F4}" type="parTrans" cxnId="{0BFDC840-FDC5-45CF-A615-92D88648C1E3}">
      <dgm:prSet/>
      <dgm:spPr/>
      <dgm:t>
        <a:bodyPr/>
        <a:lstStyle/>
        <a:p>
          <a:endParaRPr lang="ru-RU"/>
        </a:p>
      </dgm:t>
    </dgm:pt>
    <dgm:pt modelId="{05672CFC-D75E-46FD-BE6A-550D885A207A}" type="sibTrans" cxnId="{0BFDC840-FDC5-45CF-A615-92D88648C1E3}">
      <dgm:prSet/>
      <dgm:spPr/>
      <dgm:t>
        <a:bodyPr/>
        <a:lstStyle/>
        <a:p>
          <a:endParaRPr lang="ru-RU"/>
        </a:p>
      </dgm:t>
    </dgm:pt>
    <dgm:pt modelId="{0E8215F5-0292-4838-BE67-0B2C3067A3F9}">
      <dgm:prSet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готовый самостоятельно действовать и отвечать за свои поступки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2C69308-5B42-4CDD-A1DA-B25897EF3AA2}" type="parTrans" cxnId="{04D85827-D602-4182-A914-E3BA4DF2FC94}">
      <dgm:prSet/>
      <dgm:spPr/>
      <dgm:t>
        <a:bodyPr/>
        <a:lstStyle/>
        <a:p>
          <a:endParaRPr lang="ru-RU"/>
        </a:p>
      </dgm:t>
    </dgm:pt>
    <dgm:pt modelId="{B128A9BF-DFE4-4406-95BC-4BA46367C126}" type="sibTrans" cxnId="{04D85827-D602-4182-A914-E3BA4DF2FC94}">
      <dgm:prSet/>
      <dgm:spPr/>
      <dgm:t>
        <a:bodyPr/>
        <a:lstStyle/>
        <a:p>
          <a:endParaRPr lang="ru-RU"/>
        </a:p>
      </dgm:t>
    </dgm:pt>
    <dgm:pt modelId="{029CDDC1-9A24-474C-BB89-94030C751132}" type="pres">
      <dgm:prSet presAssocID="{CACDB2EA-94DB-4070-AD4A-239B9D5D81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6294F0-3EF5-4C2F-97CA-B9409CFA15EA}" type="pres">
      <dgm:prSet presAssocID="{EB26C688-116F-4B50-A90B-69336E1B2935}" presName="node" presStyleLbl="node1" presStyleIdx="0" presStyleCnt="7" custScaleX="148506" custScaleY="108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816A9-E946-446F-BFBD-117A1FF2DA73}" type="pres">
      <dgm:prSet presAssocID="{EB26C688-116F-4B50-A90B-69336E1B2935}" presName="spNode" presStyleCnt="0"/>
      <dgm:spPr/>
    </dgm:pt>
    <dgm:pt modelId="{EA351920-5736-49D5-AC7D-D1370664FD53}" type="pres">
      <dgm:prSet presAssocID="{3329E2B7-0730-4B6B-AFFA-197D0E4303D3}" presName="sibTrans" presStyleLbl="sibTrans1D1" presStyleIdx="0" presStyleCnt="7" custScaleX="1838630" custScaleY="2000000"/>
      <dgm:spPr/>
      <dgm:t>
        <a:bodyPr/>
        <a:lstStyle/>
        <a:p>
          <a:endParaRPr lang="ru-RU"/>
        </a:p>
      </dgm:t>
    </dgm:pt>
    <dgm:pt modelId="{1116E3D7-74A7-47D7-BA6F-6B17ABA75708}" type="pres">
      <dgm:prSet presAssocID="{3E9FC505-E1ED-4B04-9B47-671422EABAEE}" presName="node" presStyleLbl="node1" presStyleIdx="1" presStyleCnt="7" custScaleX="171630" custScaleY="113498" custRadScaleRad="117216" custRadScaleInc="55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4DB81-BB31-4907-9B22-7CFABB481932}" type="pres">
      <dgm:prSet presAssocID="{3E9FC505-E1ED-4B04-9B47-671422EABAEE}" presName="spNode" presStyleCnt="0"/>
      <dgm:spPr/>
    </dgm:pt>
    <dgm:pt modelId="{E2699BCE-D4C0-453A-B757-DD3F345AE3D3}" type="pres">
      <dgm:prSet presAssocID="{958C7547-0F79-4383-BBD4-BDEED35D207B}" presName="sibTrans" presStyleLbl="sibTrans1D1" presStyleIdx="1" presStyleCnt="7" custScaleX="1838630" custScaleY="2000000"/>
      <dgm:spPr/>
      <dgm:t>
        <a:bodyPr/>
        <a:lstStyle/>
        <a:p>
          <a:endParaRPr lang="ru-RU"/>
        </a:p>
      </dgm:t>
    </dgm:pt>
    <dgm:pt modelId="{DCF88159-26E3-4E98-A10A-5D9736DC4BCE}" type="pres">
      <dgm:prSet presAssocID="{F10DD5EE-4E79-443F-985D-68DBC5CC676E}" presName="node" presStyleLbl="node1" presStyleIdx="2" presStyleCnt="7" custScaleX="148506" custScaleY="108930" custRadScaleRad="110875" custRadScaleInc="-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2ADF0-D6FE-4B7C-B01F-60DAB6F8EABC}" type="pres">
      <dgm:prSet presAssocID="{F10DD5EE-4E79-443F-985D-68DBC5CC676E}" presName="spNode" presStyleCnt="0"/>
      <dgm:spPr/>
    </dgm:pt>
    <dgm:pt modelId="{B1C064B7-A709-4885-8E8C-B9C82DEADA16}" type="pres">
      <dgm:prSet presAssocID="{DC5B9CDC-4E59-4107-8CE8-AE70EE0C689E}" presName="sibTrans" presStyleLbl="sibTrans1D1" presStyleIdx="2" presStyleCnt="7" custScaleX="1838630" custScaleY="2000000"/>
      <dgm:spPr/>
      <dgm:t>
        <a:bodyPr/>
        <a:lstStyle/>
        <a:p>
          <a:endParaRPr lang="ru-RU"/>
        </a:p>
      </dgm:t>
    </dgm:pt>
    <dgm:pt modelId="{527076E1-A944-4C2A-8C8A-EDAFE79C571B}" type="pres">
      <dgm:prSet presAssocID="{AD7EB0B6-7DCE-4A2C-95E5-DF06C2B70476}" presName="node" presStyleLbl="node1" presStyleIdx="3" presStyleCnt="7" custScaleX="148506" custScaleY="108930" custRadScaleRad="101220" custRadScaleInc="-24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C6FE6-57DA-4C2F-931A-3659CF95E5B2}" type="pres">
      <dgm:prSet presAssocID="{AD7EB0B6-7DCE-4A2C-95E5-DF06C2B70476}" presName="spNode" presStyleCnt="0"/>
      <dgm:spPr/>
    </dgm:pt>
    <dgm:pt modelId="{F256CF70-C3C0-4AEE-B64A-E73F4EB63655}" type="pres">
      <dgm:prSet presAssocID="{676D906A-4103-4E6C-BADB-D182D9AC9584}" presName="sibTrans" presStyleLbl="sibTrans1D1" presStyleIdx="3" presStyleCnt="7" custScaleX="1838630" custScaleY="2000000"/>
      <dgm:spPr/>
      <dgm:t>
        <a:bodyPr/>
        <a:lstStyle/>
        <a:p>
          <a:endParaRPr lang="ru-RU"/>
        </a:p>
      </dgm:t>
    </dgm:pt>
    <dgm:pt modelId="{5DC8A3AE-4E55-48FC-9230-79D6EE35B1B9}" type="pres">
      <dgm:prSet presAssocID="{F5DA26BD-8F74-466F-9438-6549651A7E81}" presName="node" presStyleLbl="node1" presStyleIdx="4" presStyleCnt="7" custScaleX="148506" custScaleY="108930" custRadScaleRad="101220" custRadScaleInc="24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E9677-7034-4F9A-9486-5ECD9066744A}" type="pres">
      <dgm:prSet presAssocID="{F5DA26BD-8F74-466F-9438-6549651A7E81}" presName="spNode" presStyleCnt="0"/>
      <dgm:spPr/>
    </dgm:pt>
    <dgm:pt modelId="{C4213E01-DF88-47FE-8628-3FE8CCCF8642}" type="pres">
      <dgm:prSet presAssocID="{214E8113-C54D-4FE2-833A-038B52868D56}" presName="sibTrans" presStyleLbl="sibTrans1D1" presStyleIdx="4" presStyleCnt="7" custScaleX="1838630" custScaleY="2000000"/>
      <dgm:spPr/>
      <dgm:t>
        <a:bodyPr/>
        <a:lstStyle/>
        <a:p>
          <a:endParaRPr lang="ru-RU"/>
        </a:p>
      </dgm:t>
    </dgm:pt>
    <dgm:pt modelId="{797C421F-D9CF-425D-94CD-C164BA53656C}" type="pres">
      <dgm:prSet presAssocID="{0E8215F5-0292-4838-BE67-0B2C3067A3F9}" presName="node" presStyleLbl="node1" presStyleIdx="5" presStyleCnt="7" custScaleX="148506" custScaleY="108930" custRadScaleRad="108298" custRadScaleInc="5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66DDF-C102-47AE-86BD-65EE15A6C871}" type="pres">
      <dgm:prSet presAssocID="{0E8215F5-0292-4838-BE67-0B2C3067A3F9}" presName="spNode" presStyleCnt="0"/>
      <dgm:spPr/>
    </dgm:pt>
    <dgm:pt modelId="{2EA88E96-C590-42F0-B20A-80915F0E9120}" type="pres">
      <dgm:prSet presAssocID="{B128A9BF-DFE4-4406-95BC-4BA46367C126}" presName="sibTrans" presStyleLbl="sibTrans1D1" presStyleIdx="5" presStyleCnt="7" custScaleX="1838630" custScaleY="2000000"/>
      <dgm:spPr/>
      <dgm:t>
        <a:bodyPr/>
        <a:lstStyle/>
        <a:p>
          <a:endParaRPr lang="ru-RU"/>
        </a:p>
      </dgm:t>
    </dgm:pt>
    <dgm:pt modelId="{CEBA72DC-8B25-4BAB-82F8-A1C7EB2EEF4B}" type="pres">
      <dgm:prSet presAssocID="{A8958F83-8DC3-49E7-90D0-14DD229A5886}" presName="node" presStyleLbl="node1" presStyleIdx="6" presStyleCnt="7" custScaleX="158834" custScaleY="97609" custRadScaleRad="112965" custRadScaleInc="-29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54DFD-AFBB-4795-B27E-8D93D021693C}" type="pres">
      <dgm:prSet presAssocID="{A8958F83-8DC3-49E7-90D0-14DD229A5886}" presName="spNode" presStyleCnt="0"/>
      <dgm:spPr/>
    </dgm:pt>
    <dgm:pt modelId="{B3551319-7713-4FB8-BF6F-8E131FA61CBC}" type="pres">
      <dgm:prSet presAssocID="{05672CFC-D75E-46FD-BE6A-550D885A207A}" presName="sibTrans" presStyleLbl="sibTrans1D1" presStyleIdx="6" presStyleCnt="7" custScaleX="1838630" custScaleY="2000000"/>
      <dgm:spPr/>
      <dgm:t>
        <a:bodyPr/>
        <a:lstStyle/>
        <a:p>
          <a:endParaRPr lang="ru-RU"/>
        </a:p>
      </dgm:t>
    </dgm:pt>
  </dgm:ptLst>
  <dgm:cxnLst>
    <dgm:cxn modelId="{E16528D1-3C26-475B-9A1E-02FDFE865631}" type="presOf" srcId="{EB26C688-116F-4B50-A90B-69336E1B2935}" destId="{4A6294F0-3EF5-4C2F-97CA-B9409CFA15EA}" srcOrd="0" destOrd="0" presId="urn:microsoft.com/office/officeart/2005/8/layout/cycle5"/>
    <dgm:cxn modelId="{93E70C0D-B47C-4A76-B393-3BC19359A90B}" srcId="{CACDB2EA-94DB-4070-AD4A-239B9D5D8148}" destId="{F10DD5EE-4E79-443F-985D-68DBC5CC676E}" srcOrd="2" destOrd="0" parTransId="{32FAC3BC-24F0-45D6-9D6D-F1751B7E3941}" sibTransId="{DC5B9CDC-4E59-4107-8CE8-AE70EE0C689E}"/>
    <dgm:cxn modelId="{10E7EB56-6B0F-4E64-B037-4B0F3DEB82C9}" type="presOf" srcId="{F10DD5EE-4E79-443F-985D-68DBC5CC676E}" destId="{DCF88159-26E3-4E98-A10A-5D9736DC4BCE}" srcOrd="0" destOrd="0" presId="urn:microsoft.com/office/officeart/2005/8/layout/cycle5"/>
    <dgm:cxn modelId="{5A3B9EE3-8CE7-4BDF-B8B2-E51A018F1B99}" type="presOf" srcId="{3329E2B7-0730-4B6B-AFFA-197D0E4303D3}" destId="{EA351920-5736-49D5-AC7D-D1370664FD53}" srcOrd="0" destOrd="0" presId="urn:microsoft.com/office/officeart/2005/8/layout/cycle5"/>
    <dgm:cxn modelId="{B9667260-54F5-4149-97BC-9E8B45F3A9ED}" type="presOf" srcId="{CACDB2EA-94DB-4070-AD4A-239B9D5D8148}" destId="{029CDDC1-9A24-474C-BB89-94030C751132}" srcOrd="0" destOrd="0" presId="urn:microsoft.com/office/officeart/2005/8/layout/cycle5"/>
    <dgm:cxn modelId="{23D8C56A-66AE-42D8-9148-B0AFA76EC315}" type="presOf" srcId="{AD7EB0B6-7DCE-4A2C-95E5-DF06C2B70476}" destId="{527076E1-A944-4C2A-8C8A-EDAFE79C571B}" srcOrd="0" destOrd="0" presId="urn:microsoft.com/office/officeart/2005/8/layout/cycle5"/>
    <dgm:cxn modelId="{0EB5CA26-6FDA-4C89-B15F-C8313362049F}" type="presOf" srcId="{0E8215F5-0292-4838-BE67-0B2C3067A3F9}" destId="{797C421F-D9CF-425D-94CD-C164BA53656C}" srcOrd="0" destOrd="0" presId="urn:microsoft.com/office/officeart/2005/8/layout/cycle5"/>
    <dgm:cxn modelId="{7CA89239-7F1C-4DA1-BC1D-ACD30E7528CF}" type="presOf" srcId="{F5DA26BD-8F74-466F-9438-6549651A7E81}" destId="{5DC8A3AE-4E55-48FC-9230-79D6EE35B1B9}" srcOrd="0" destOrd="0" presId="urn:microsoft.com/office/officeart/2005/8/layout/cycle5"/>
    <dgm:cxn modelId="{A0D94C50-4B97-416E-B8E8-D4601270853D}" type="presOf" srcId="{B128A9BF-DFE4-4406-95BC-4BA46367C126}" destId="{2EA88E96-C590-42F0-B20A-80915F0E9120}" srcOrd="0" destOrd="0" presId="urn:microsoft.com/office/officeart/2005/8/layout/cycle5"/>
    <dgm:cxn modelId="{CB86FC45-9461-453A-85D3-F7A72DA17105}" type="presOf" srcId="{DC5B9CDC-4E59-4107-8CE8-AE70EE0C689E}" destId="{B1C064B7-A709-4885-8E8C-B9C82DEADA16}" srcOrd="0" destOrd="0" presId="urn:microsoft.com/office/officeart/2005/8/layout/cycle5"/>
    <dgm:cxn modelId="{F0ECC73D-DF9E-4149-967F-216873A4D4F6}" srcId="{CACDB2EA-94DB-4070-AD4A-239B9D5D8148}" destId="{3E9FC505-E1ED-4B04-9B47-671422EABAEE}" srcOrd="1" destOrd="0" parTransId="{74785D22-5BB0-4B15-B660-A92298D891C5}" sibTransId="{958C7547-0F79-4383-BBD4-BDEED35D207B}"/>
    <dgm:cxn modelId="{EC842A7C-4D76-490C-BBA0-9FFC312E0A72}" srcId="{CACDB2EA-94DB-4070-AD4A-239B9D5D8148}" destId="{EB26C688-116F-4B50-A90B-69336E1B2935}" srcOrd="0" destOrd="0" parTransId="{B18A310E-5B21-4E08-B50E-8D27E6318EBB}" sibTransId="{3329E2B7-0730-4B6B-AFFA-197D0E4303D3}"/>
    <dgm:cxn modelId="{C1D7BA85-FAFE-4FC9-AF53-6D69E646A68B}" type="presOf" srcId="{05672CFC-D75E-46FD-BE6A-550D885A207A}" destId="{B3551319-7713-4FB8-BF6F-8E131FA61CBC}" srcOrd="0" destOrd="0" presId="urn:microsoft.com/office/officeart/2005/8/layout/cycle5"/>
    <dgm:cxn modelId="{BE11B3A9-7621-44B5-91E2-AF70625644B7}" srcId="{CACDB2EA-94DB-4070-AD4A-239B9D5D8148}" destId="{F5DA26BD-8F74-466F-9438-6549651A7E81}" srcOrd="4" destOrd="0" parTransId="{D1DF0E35-735B-4143-860C-7284907FEB08}" sibTransId="{214E8113-C54D-4FE2-833A-038B52868D56}"/>
    <dgm:cxn modelId="{199E730D-D2AE-4588-B930-8A03A3751FEF}" type="presOf" srcId="{A8958F83-8DC3-49E7-90D0-14DD229A5886}" destId="{CEBA72DC-8B25-4BAB-82F8-A1C7EB2EEF4B}" srcOrd="0" destOrd="0" presId="urn:microsoft.com/office/officeart/2005/8/layout/cycle5"/>
    <dgm:cxn modelId="{C8419C4E-B1BA-464F-AD15-69A8FA11E9E8}" srcId="{CACDB2EA-94DB-4070-AD4A-239B9D5D8148}" destId="{AD7EB0B6-7DCE-4A2C-95E5-DF06C2B70476}" srcOrd="3" destOrd="0" parTransId="{AB0EAF25-8DAB-4AA5-ADBC-5EEA85F4FCC4}" sibTransId="{676D906A-4103-4E6C-BADB-D182D9AC9584}"/>
    <dgm:cxn modelId="{2C7566AA-09AA-4936-98D3-0204CA05E8A9}" type="presOf" srcId="{214E8113-C54D-4FE2-833A-038B52868D56}" destId="{C4213E01-DF88-47FE-8628-3FE8CCCF8642}" srcOrd="0" destOrd="0" presId="urn:microsoft.com/office/officeart/2005/8/layout/cycle5"/>
    <dgm:cxn modelId="{8121F24A-E7B7-4058-AB6C-F4604869ECDF}" type="presOf" srcId="{676D906A-4103-4E6C-BADB-D182D9AC9584}" destId="{F256CF70-C3C0-4AEE-B64A-E73F4EB63655}" srcOrd="0" destOrd="0" presId="urn:microsoft.com/office/officeart/2005/8/layout/cycle5"/>
    <dgm:cxn modelId="{0BFDC840-FDC5-45CF-A615-92D88648C1E3}" srcId="{CACDB2EA-94DB-4070-AD4A-239B9D5D8148}" destId="{A8958F83-8DC3-49E7-90D0-14DD229A5886}" srcOrd="6" destOrd="0" parTransId="{0D181DE4-281E-49D4-B13D-51BCDD97D0F4}" sibTransId="{05672CFC-D75E-46FD-BE6A-550D885A207A}"/>
    <dgm:cxn modelId="{4788663B-FC91-4F39-8FCB-9D136DFCA663}" type="presOf" srcId="{958C7547-0F79-4383-BBD4-BDEED35D207B}" destId="{E2699BCE-D4C0-453A-B757-DD3F345AE3D3}" srcOrd="0" destOrd="0" presId="urn:microsoft.com/office/officeart/2005/8/layout/cycle5"/>
    <dgm:cxn modelId="{04D85827-D602-4182-A914-E3BA4DF2FC94}" srcId="{CACDB2EA-94DB-4070-AD4A-239B9D5D8148}" destId="{0E8215F5-0292-4838-BE67-0B2C3067A3F9}" srcOrd="5" destOrd="0" parTransId="{72C69308-5B42-4CDD-A1DA-B25897EF3AA2}" sibTransId="{B128A9BF-DFE4-4406-95BC-4BA46367C126}"/>
    <dgm:cxn modelId="{5BA92EA1-8739-4ACF-A37C-EDCE181007C0}" type="presOf" srcId="{3E9FC505-E1ED-4B04-9B47-671422EABAEE}" destId="{1116E3D7-74A7-47D7-BA6F-6B17ABA75708}" srcOrd="0" destOrd="0" presId="urn:microsoft.com/office/officeart/2005/8/layout/cycle5"/>
    <dgm:cxn modelId="{4E563DA9-ABC1-436F-BD42-7E81060A07AD}" type="presParOf" srcId="{029CDDC1-9A24-474C-BB89-94030C751132}" destId="{4A6294F0-3EF5-4C2F-97CA-B9409CFA15EA}" srcOrd="0" destOrd="0" presId="urn:microsoft.com/office/officeart/2005/8/layout/cycle5"/>
    <dgm:cxn modelId="{E4AA013D-69D4-4F81-BB6A-F6C2E1B43442}" type="presParOf" srcId="{029CDDC1-9A24-474C-BB89-94030C751132}" destId="{C7E816A9-E946-446F-BFBD-117A1FF2DA73}" srcOrd="1" destOrd="0" presId="urn:microsoft.com/office/officeart/2005/8/layout/cycle5"/>
    <dgm:cxn modelId="{F8913243-2AC6-48DB-9A42-6BD3E1C6ED32}" type="presParOf" srcId="{029CDDC1-9A24-474C-BB89-94030C751132}" destId="{EA351920-5736-49D5-AC7D-D1370664FD53}" srcOrd="2" destOrd="0" presId="urn:microsoft.com/office/officeart/2005/8/layout/cycle5"/>
    <dgm:cxn modelId="{9CD2E48D-67AD-43AB-80ED-C1CA69C798F0}" type="presParOf" srcId="{029CDDC1-9A24-474C-BB89-94030C751132}" destId="{1116E3D7-74A7-47D7-BA6F-6B17ABA75708}" srcOrd="3" destOrd="0" presId="urn:microsoft.com/office/officeart/2005/8/layout/cycle5"/>
    <dgm:cxn modelId="{CF541E8C-AB29-4895-B546-DE6CE1D01515}" type="presParOf" srcId="{029CDDC1-9A24-474C-BB89-94030C751132}" destId="{9CB4DB81-BB31-4907-9B22-7CFABB481932}" srcOrd="4" destOrd="0" presId="urn:microsoft.com/office/officeart/2005/8/layout/cycle5"/>
    <dgm:cxn modelId="{C13ED77E-4BBF-48D8-9F73-A2CB8CEF3E4F}" type="presParOf" srcId="{029CDDC1-9A24-474C-BB89-94030C751132}" destId="{E2699BCE-D4C0-453A-B757-DD3F345AE3D3}" srcOrd="5" destOrd="0" presId="urn:microsoft.com/office/officeart/2005/8/layout/cycle5"/>
    <dgm:cxn modelId="{D6E27BCD-48EB-4EDF-BB09-3D295B40DB8A}" type="presParOf" srcId="{029CDDC1-9A24-474C-BB89-94030C751132}" destId="{DCF88159-26E3-4E98-A10A-5D9736DC4BCE}" srcOrd="6" destOrd="0" presId="urn:microsoft.com/office/officeart/2005/8/layout/cycle5"/>
    <dgm:cxn modelId="{D7DC7496-A48A-42EB-B931-093C1DEA6059}" type="presParOf" srcId="{029CDDC1-9A24-474C-BB89-94030C751132}" destId="{AEF2ADF0-D6FE-4B7C-B01F-60DAB6F8EABC}" srcOrd="7" destOrd="0" presId="urn:microsoft.com/office/officeart/2005/8/layout/cycle5"/>
    <dgm:cxn modelId="{16DD962B-9F32-43A8-8FF9-08C3430C2C3B}" type="presParOf" srcId="{029CDDC1-9A24-474C-BB89-94030C751132}" destId="{B1C064B7-A709-4885-8E8C-B9C82DEADA16}" srcOrd="8" destOrd="0" presId="urn:microsoft.com/office/officeart/2005/8/layout/cycle5"/>
    <dgm:cxn modelId="{9A94AFB4-58B9-453F-A951-7C9E980849CC}" type="presParOf" srcId="{029CDDC1-9A24-474C-BB89-94030C751132}" destId="{527076E1-A944-4C2A-8C8A-EDAFE79C571B}" srcOrd="9" destOrd="0" presId="urn:microsoft.com/office/officeart/2005/8/layout/cycle5"/>
    <dgm:cxn modelId="{27B509FF-D1C2-44D5-ACCB-BE7AAB2F6D69}" type="presParOf" srcId="{029CDDC1-9A24-474C-BB89-94030C751132}" destId="{24EC6FE6-57DA-4C2F-931A-3659CF95E5B2}" srcOrd="10" destOrd="0" presId="urn:microsoft.com/office/officeart/2005/8/layout/cycle5"/>
    <dgm:cxn modelId="{EAB8DBAD-7C6A-43D9-9A69-722EA32DEEF8}" type="presParOf" srcId="{029CDDC1-9A24-474C-BB89-94030C751132}" destId="{F256CF70-C3C0-4AEE-B64A-E73F4EB63655}" srcOrd="11" destOrd="0" presId="urn:microsoft.com/office/officeart/2005/8/layout/cycle5"/>
    <dgm:cxn modelId="{994163DE-BF41-46E8-9DD8-B5C462331C50}" type="presParOf" srcId="{029CDDC1-9A24-474C-BB89-94030C751132}" destId="{5DC8A3AE-4E55-48FC-9230-79D6EE35B1B9}" srcOrd="12" destOrd="0" presId="urn:microsoft.com/office/officeart/2005/8/layout/cycle5"/>
    <dgm:cxn modelId="{4645C1EA-B877-444E-8441-ADD626910867}" type="presParOf" srcId="{029CDDC1-9A24-474C-BB89-94030C751132}" destId="{317E9677-7034-4F9A-9486-5ECD9066744A}" srcOrd="13" destOrd="0" presId="urn:microsoft.com/office/officeart/2005/8/layout/cycle5"/>
    <dgm:cxn modelId="{BB83CE95-15BB-46BD-B9D5-AD850A79DB9D}" type="presParOf" srcId="{029CDDC1-9A24-474C-BB89-94030C751132}" destId="{C4213E01-DF88-47FE-8628-3FE8CCCF8642}" srcOrd="14" destOrd="0" presId="urn:microsoft.com/office/officeart/2005/8/layout/cycle5"/>
    <dgm:cxn modelId="{69B197F2-C66E-4FB1-BEE4-96FBACCC5EB8}" type="presParOf" srcId="{029CDDC1-9A24-474C-BB89-94030C751132}" destId="{797C421F-D9CF-425D-94CD-C164BA53656C}" srcOrd="15" destOrd="0" presId="urn:microsoft.com/office/officeart/2005/8/layout/cycle5"/>
    <dgm:cxn modelId="{9FF77F23-25BB-4891-B930-C8AF99549C57}" type="presParOf" srcId="{029CDDC1-9A24-474C-BB89-94030C751132}" destId="{1E666DDF-C102-47AE-86BD-65EE15A6C871}" srcOrd="16" destOrd="0" presId="urn:microsoft.com/office/officeart/2005/8/layout/cycle5"/>
    <dgm:cxn modelId="{262E5EBF-7A50-4C16-AE40-113FE410B254}" type="presParOf" srcId="{029CDDC1-9A24-474C-BB89-94030C751132}" destId="{2EA88E96-C590-42F0-B20A-80915F0E9120}" srcOrd="17" destOrd="0" presId="urn:microsoft.com/office/officeart/2005/8/layout/cycle5"/>
    <dgm:cxn modelId="{42303D10-A709-41BD-9CCC-0B839B81C83F}" type="presParOf" srcId="{029CDDC1-9A24-474C-BB89-94030C751132}" destId="{CEBA72DC-8B25-4BAB-82F8-A1C7EB2EEF4B}" srcOrd="18" destOrd="0" presId="urn:microsoft.com/office/officeart/2005/8/layout/cycle5"/>
    <dgm:cxn modelId="{86EEEF3A-5E3B-4E12-B0B8-F487F9331DCD}" type="presParOf" srcId="{029CDDC1-9A24-474C-BB89-94030C751132}" destId="{2DD54DFD-AFBB-4795-B27E-8D93D021693C}" srcOrd="19" destOrd="0" presId="urn:microsoft.com/office/officeart/2005/8/layout/cycle5"/>
    <dgm:cxn modelId="{C858F064-512D-4F27-A658-0139698158E2}" type="presParOf" srcId="{029CDDC1-9A24-474C-BB89-94030C751132}" destId="{B3551319-7713-4FB8-BF6F-8E131FA61CBC}" srcOrd="20" destOrd="0" presId="urn:microsoft.com/office/officeart/2005/8/layout/cycle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ECED92-5E99-479C-AD17-7203035861F5}" type="doc">
      <dgm:prSet loTypeId="urn:microsoft.com/office/officeart/2005/8/layout/chevron2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282C2E9-BFB6-41A6-A5FD-675FC6596822}">
      <dgm:prSet/>
      <dgm:spPr/>
      <dgm:t>
        <a:bodyPr/>
        <a:lstStyle/>
        <a:p>
          <a:pPr rtl="0"/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D28736-593B-4CFD-9664-C65AED50840B}" type="parTrans" cxnId="{B7537D7D-B186-462B-9A13-87DFAF484D9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7F949D-7053-41FD-BE8E-B07013792C61}" type="sibTrans" cxnId="{B7537D7D-B186-462B-9A13-87DFAF484D9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C0BCAE-B639-4529-8748-3E99502019CA}">
      <dgm:prSet/>
      <dgm:spPr/>
      <dgm:t>
        <a:bodyPr/>
        <a:lstStyle/>
        <a:p>
          <a:pPr rtl="0"/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908FCA-9F1D-4733-833C-AD945192C471}" type="parTrans" cxnId="{25465FB9-5D22-42A0-BF37-7556E57AC78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3D3816-41BB-4A81-A14D-AEA07057B599}" type="sibTrans" cxnId="{25465FB9-5D22-42A0-BF37-7556E57AC78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3CEF71-3450-4007-89D9-F075ADA3DAAB}">
      <dgm:prSet/>
      <dgm:spPr/>
      <dgm:t>
        <a:bodyPr/>
        <a:lstStyle/>
        <a:p>
          <a:pPr rtl="0"/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F72FB1-5883-4CCB-B660-4106A432B8A4}" type="parTrans" cxnId="{2B72F682-58EC-4778-8930-3C3429A6369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B98EF8-F039-4817-9F32-55F2AF5A2C54}" type="sibTrans" cxnId="{2B72F682-58EC-4778-8930-3C3429A6369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70DCC9-F393-470F-98A6-5FD30665DFE1}">
      <dgm:prSet/>
      <dgm:spPr/>
      <dgm:t>
        <a:bodyPr/>
        <a:lstStyle/>
        <a:p>
          <a:pPr rtl="0"/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09B170-74E3-489B-B732-600B07D734E4}" type="parTrans" cxnId="{4090A1C4-49B4-4E1E-876D-34FF5E0EDEA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0451E9-EBB9-46D0-87C0-185F46CB1A49}" type="sibTrans" cxnId="{4090A1C4-49B4-4E1E-876D-34FF5E0EDEA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38C2BB-5334-4B71-A603-81FD7CEE1345}">
      <dgm:prSet/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2C1980-A199-4BF9-A1EB-030579B86C06}" type="parTrans" cxnId="{A9B0F855-4741-4D77-893D-900DD17D560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FC5339-95CE-4C3D-9E15-76E3E75D004B}" type="sibTrans" cxnId="{A9B0F855-4741-4D77-893D-900DD17D560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395856-6F50-454A-ADF3-59F51123D7DE}">
      <dgm:prSet/>
      <dgm:spPr/>
      <dgm:t>
        <a:bodyPr/>
        <a:lstStyle/>
        <a:p>
          <a:pPr rtl="0"/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8CFEF7-8CAE-4B00-9E9B-8E7D15DDAEF9}" type="parTrans" cxnId="{6058FAE6-3BB5-42F9-8CB9-77BE9721A87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7FD357-17EE-47B1-B90C-3E2C6ABE84A7}" type="sibTrans" cxnId="{6058FAE6-3BB5-42F9-8CB9-77BE9721A87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8C6619-94CB-4930-8658-C341ED7EE2FB}">
      <dgm:prSet/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чувство гражданской идентичности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6AAB34-51E7-4CEC-B104-F591A6125FFE}" type="parTrans" cxnId="{C541B60D-E078-4F10-8342-6989C7CCC79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30F93C-7493-4F46-B016-FCBEB2A9E353}" type="sibTrans" cxnId="{C541B60D-E078-4F10-8342-6989C7CCC79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A71AC7-F436-43A1-9920-B5C4A6646A6F}">
      <dgm:prSet/>
      <dgm:spPr/>
      <dgm:t>
        <a:bodyPr/>
        <a:lstStyle/>
        <a:p>
          <a:pPr rtl="0"/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AA7F84-E2C2-4248-905C-D463BA72DA93}" type="sibTrans" cxnId="{B104B04B-F999-470C-8C06-36F7ECA9C2D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CEE232-D408-418D-9323-EE22CC7255BD}" type="parTrans" cxnId="{B104B04B-F999-470C-8C06-36F7ECA9C2D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2CFB8A-6452-4D5D-B1E2-394C80EA33A3}">
      <dgm:prSet/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патриотизм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80E01-5EE9-4761-9DE4-614C1752D678}" type="parTrans" cxnId="{77A05354-5C67-434E-BE39-FC19FECE3CB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D171F8-33B0-4FF3-8D62-5440E54F1EDA}" type="sibTrans" cxnId="{77A05354-5C67-434E-BE39-FC19FECE3CB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371AB6-C088-4166-AF49-90D32765FB76}">
      <dgm:prSet/>
      <dgm:spPr/>
      <dgm:t>
        <a:bodyPr/>
        <a:lstStyle/>
        <a:p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учебная мотивация</a:t>
          </a:r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90C8C3-8515-468C-8BF5-EB7BAEDEEFF9}" type="parTrans" cxnId="{ADC548A9-EFCF-4C9C-9BD3-33559DB5236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76D7A1-A314-4094-9EC0-4953484D9465}" type="sibTrans" cxnId="{ADC548A9-EFCF-4C9C-9BD3-33559DB5236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0478B-E8D0-41CC-8771-AF3A9093B816}">
      <dgm:prSet/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стремление к познанию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E37A90-F86E-430A-85DD-F2AF8FE98B41}" type="parTrans" cxnId="{C7B3AD46-C0C9-4A9B-A707-B8A0FF99C9E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224ED0-680F-468F-B6B6-ECDDD557C255}" type="sibTrans" cxnId="{C7B3AD46-C0C9-4A9B-A707-B8A0FF99C9E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F455C-742D-4F3C-B960-3D3E7D074447}">
      <dgm:prSet/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умение общаться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9CDE85-8AEC-4395-9786-956D4576EB4A}" type="parTrans" cxnId="{6C20EFAC-5384-4891-94F7-EDB8082B7FA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1617E-766C-479B-8726-80FD68BA9917}" type="sibTrans" cxnId="{6C20EFAC-5384-4891-94F7-EDB8082B7FA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1AB87-C94E-409C-9EF5-3D6111142738}">
      <dgm:prSet/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чувство ответственности за свои решения и поступки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C7B9D1-2296-4B22-A434-161B1B63C4F6}" type="parTrans" cxnId="{3AC53336-3AFE-46E4-8274-261FA531AD9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76EE9A-4129-4B47-ADCE-5A08C669A416}" type="sibTrans" cxnId="{3AC53336-3AFE-46E4-8274-261FA531AD9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D99532-6623-4762-8CFB-02C21DC77B9B}">
      <dgm:prSet/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толерантность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513A0C-BE84-4D6F-A1D3-31F99A68FEFF}" type="parTrans" cxnId="{23C9BD26-0BA5-434A-939D-712BAAECC579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A51D7-C4AE-419F-80D5-55F65A539A7C}" type="sibTrans" cxnId="{23C9BD26-0BA5-434A-939D-712BAAECC579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1EFC16-2166-4174-B650-DD28870EC76A}" type="pres">
      <dgm:prSet presAssocID="{31ECED92-5E99-479C-AD17-7203035861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5EE5DF-D8B1-4558-A2C3-8C425E4AA965}" type="pres">
      <dgm:prSet presAssocID="{FDA71AC7-F436-43A1-9920-B5C4A6646A6F}" presName="composite" presStyleCnt="0"/>
      <dgm:spPr/>
    </dgm:pt>
    <dgm:pt modelId="{33BD04B4-A221-4317-9EE2-E7CE5705B120}" type="pres">
      <dgm:prSet presAssocID="{FDA71AC7-F436-43A1-9920-B5C4A6646A6F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3C163-AC0D-44A1-B076-C9EA5D7ED37A}" type="pres">
      <dgm:prSet presAssocID="{FDA71AC7-F436-43A1-9920-B5C4A6646A6F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3E344-183A-4E1C-A563-07890DD30A7C}" type="pres">
      <dgm:prSet presAssocID="{37AA7F84-E2C2-4248-905C-D463BA72DA93}" presName="sp" presStyleCnt="0"/>
      <dgm:spPr/>
    </dgm:pt>
    <dgm:pt modelId="{51F9B614-1E35-4EDA-BACE-11409F11BBFB}" type="pres">
      <dgm:prSet presAssocID="{95395856-6F50-454A-ADF3-59F51123D7DE}" presName="composite" presStyleCnt="0"/>
      <dgm:spPr/>
    </dgm:pt>
    <dgm:pt modelId="{5D58F81D-E2A4-4F3C-B58A-7D2C82BE1F04}" type="pres">
      <dgm:prSet presAssocID="{95395856-6F50-454A-ADF3-59F51123D7DE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4E6B6-EE1B-4E48-BA92-4FD414952C7A}" type="pres">
      <dgm:prSet presAssocID="{95395856-6F50-454A-ADF3-59F51123D7DE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06C01-33F8-4704-82AF-DA68E48676B7}" type="pres">
      <dgm:prSet presAssocID="{E87FD357-17EE-47B1-B90C-3E2C6ABE84A7}" presName="sp" presStyleCnt="0"/>
      <dgm:spPr/>
    </dgm:pt>
    <dgm:pt modelId="{9ECB8913-CC66-4327-8C0F-4F77E76DE81A}" type="pres">
      <dgm:prSet presAssocID="{D282C2E9-BFB6-41A6-A5FD-675FC6596822}" presName="composite" presStyleCnt="0"/>
      <dgm:spPr/>
    </dgm:pt>
    <dgm:pt modelId="{23AEF60E-F64B-4231-8EF1-D3344B811FA4}" type="pres">
      <dgm:prSet presAssocID="{D282C2E9-BFB6-41A6-A5FD-675FC6596822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215D9-5D18-497C-B253-180DF2DAF17E}" type="pres">
      <dgm:prSet presAssocID="{D282C2E9-BFB6-41A6-A5FD-675FC6596822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F44AE-EE4D-4CEF-9D83-AB6F6CEC2401}" type="pres">
      <dgm:prSet presAssocID="{B97F949D-7053-41FD-BE8E-B07013792C61}" presName="sp" presStyleCnt="0"/>
      <dgm:spPr/>
    </dgm:pt>
    <dgm:pt modelId="{0126D459-5817-4145-A827-A31E3E17A2A6}" type="pres">
      <dgm:prSet presAssocID="{51C0BCAE-B639-4529-8748-3E99502019CA}" presName="composite" presStyleCnt="0"/>
      <dgm:spPr/>
    </dgm:pt>
    <dgm:pt modelId="{5474CD1F-1F5A-4D39-B1AC-08E8C66472F2}" type="pres">
      <dgm:prSet presAssocID="{51C0BCAE-B639-4529-8748-3E99502019CA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25C1D-EA02-4D1C-91FA-774A4E6E54CC}" type="pres">
      <dgm:prSet presAssocID="{51C0BCAE-B639-4529-8748-3E99502019CA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4A293-60DD-43B7-B7A3-5C74C59DD6E7}" type="pres">
      <dgm:prSet presAssocID="{423D3816-41BB-4A81-A14D-AEA07057B599}" presName="sp" presStyleCnt="0"/>
      <dgm:spPr/>
    </dgm:pt>
    <dgm:pt modelId="{3429FF36-D772-46D6-A0DF-5D3FD4F664AB}" type="pres">
      <dgm:prSet presAssocID="{B63CEF71-3450-4007-89D9-F075ADA3DAAB}" presName="composite" presStyleCnt="0"/>
      <dgm:spPr/>
    </dgm:pt>
    <dgm:pt modelId="{EF3D7115-7347-406A-82A8-87F13C7601CB}" type="pres">
      <dgm:prSet presAssocID="{B63CEF71-3450-4007-89D9-F075ADA3DAAB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252E6-732B-448D-8C1F-FCEDB4CC06DF}" type="pres">
      <dgm:prSet presAssocID="{B63CEF71-3450-4007-89D9-F075ADA3DAAB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F4574-3073-46DA-9FF7-9D0C60AD387E}" type="pres">
      <dgm:prSet presAssocID="{8EB98EF8-F039-4817-9F32-55F2AF5A2C54}" presName="sp" presStyleCnt="0"/>
      <dgm:spPr/>
    </dgm:pt>
    <dgm:pt modelId="{560DF577-0630-4888-8FBF-85DAE58DAA90}" type="pres">
      <dgm:prSet presAssocID="{FA70DCC9-F393-470F-98A6-5FD30665DFE1}" presName="composite" presStyleCnt="0"/>
      <dgm:spPr/>
    </dgm:pt>
    <dgm:pt modelId="{09C7ACD0-3E0C-4474-B99D-9035B6FFF75D}" type="pres">
      <dgm:prSet presAssocID="{FA70DCC9-F393-470F-98A6-5FD30665DFE1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7C88A-8756-41BC-8988-E8381AE07EC9}" type="pres">
      <dgm:prSet presAssocID="{FA70DCC9-F393-470F-98A6-5FD30665DFE1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7628A-A32A-43F2-932A-77AF692573FA}" type="pres">
      <dgm:prSet presAssocID="{7A0451E9-EBB9-46D0-87C0-185F46CB1A49}" presName="sp" presStyleCnt="0"/>
      <dgm:spPr/>
    </dgm:pt>
    <dgm:pt modelId="{7AFC223C-7CEF-4CA3-ABC9-73C6711DFC2D}" type="pres">
      <dgm:prSet presAssocID="{C238C2BB-5334-4B71-A603-81FD7CEE1345}" presName="composite" presStyleCnt="0"/>
      <dgm:spPr/>
    </dgm:pt>
    <dgm:pt modelId="{99CD0644-6191-41EB-8132-CC6AB7F36E57}" type="pres">
      <dgm:prSet presAssocID="{C238C2BB-5334-4B71-A603-81FD7CEE1345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9A90-8E23-4F86-9E41-BAD1BAEFADED}" type="pres">
      <dgm:prSet presAssocID="{C238C2BB-5334-4B71-A603-81FD7CEE134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C9E1EB-7C5B-4C20-B33B-2095FBE8CB30}" type="presOf" srcId="{98C0478B-E8D0-41CC-8771-AF3A9093B816}" destId="{0B225C1D-EA02-4D1C-91FA-774A4E6E54CC}" srcOrd="0" destOrd="0" presId="urn:microsoft.com/office/officeart/2005/8/layout/chevron2"/>
    <dgm:cxn modelId="{0DA8474B-A82C-449D-B7A7-CD4D5010AA7B}" type="presOf" srcId="{B63CEF71-3450-4007-89D9-F075ADA3DAAB}" destId="{EF3D7115-7347-406A-82A8-87F13C7601CB}" srcOrd="0" destOrd="0" presId="urn:microsoft.com/office/officeart/2005/8/layout/chevron2"/>
    <dgm:cxn modelId="{B104B04B-F999-470C-8C06-36F7ECA9C2DC}" srcId="{31ECED92-5E99-479C-AD17-7203035861F5}" destId="{FDA71AC7-F436-43A1-9920-B5C4A6646A6F}" srcOrd="0" destOrd="0" parTransId="{CDCEE232-D408-418D-9323-EE22CC7255BD}" sibTransId="{37AA7F84-E2C2-4248-905C-D463BA72DA93}"/>
    <dgm:cxn modelId="{D325F3DA-0D43-41C8-8120-E914C18C1054}" type="presOf" srcId="{529F455C-742D-4F3C-B960-3D3E7D074447}" destId="{A14252E6-732B-448D-8C1F-FCEDB4CC06DF}" srcOrd="0" destOrd="0" presId="urn:microsoft.com/office/officeart/2005/8/layout/chevron2"/>
    <dgm:cxn modelId="{4090A1C4-49B4-4E1E-876D-34FF5E0EDEAB}" srcId="{31ECED92-5E99-479C-AD17-7203035861F5}" destId="{FA70DCC9-F393-470F-98A6-5FD30665DFE1}" srcOrd="5" destOrd="0" parTransId="{2E09B170-74E3-489B-B732-600B07D734E4}" sibTransId="{7A0451E9-EBB9-46D0-87C0-185F46CB1A49}"/>
    <dgm:cxn modelId="{BCCA8EB3-1A6D-4EF1-BEFA-9D7209219857}" type="presOf" srcId="{7A11AB87-C94E-409C-9EF5-3D6111142738}" destId="{3FC7C88A-8756-41BC-8988-E8381AE07EC9}" srcOrd="0" destOrd="0" presId="urn:microsoft.com/office/officeart/2005/8/layout/chevron2"/>
    <dgm:cxn modelId="{23C9BD26-0BA5-434A-939D-712BAAECC579}" srcId="{C238C2BB-5334-4B71-A603-81FD7CEE1345}" destId="{1BD99532-6623-4762-8CFB-02C21DC77B9B}" srcOrd="0" destOrd="0" parTransId="{62513A0C-BE84-4D6F-A1D3-31F99A68FEFF}" sibTransId="{EA5A51D7-C4AE-419F-80D5-55F65A539A7C}"/>
    <dgm:cxn modelId="{6058FAE6-3BB5-42F9-8CB9-77BE9721A87E}" srcId="{31ECED92-5E99-479C-AD17-7203035861F5}" destId="{95395856-6F50-454A-ADF3-59F51123D7DE}" srcOrd="1" destOrd="0" parTransId="{1A8CFEF7-8CAE-4B00-9E9B-8E7D15DDAEF9}" sibTransId="{E87FD357-17EE-47B1-B90C-3E2C6ABE84A7}"/>
    <dgm:cxn modelId="{3AC53336-3AFE-46E4-8274-261FA531AD9C}" srcId="{FA70DCC9-F393-470F-98A6-5FD30665DFE1}" destId="{7A11AB87-C94E-409C-9EF5-3D6111142738}" srcOrd="0" destOrd="0" parTransId="{31C7B9D1-2296-4B22-A434-161B1B63C4F6}" sibTransId="{C676EE9A-4129-4B47-ADCE-5A08C669A416}"/>
    <dgm:cxn modelId="{53E6382A-E155-4251-A76C-FDDEEC436188}" type="presOf" srcId="{51C0BCAE-B639-4529-8748-3E99502019CA}" destId="{5474CD1F-1F5A-4D39-B1AC-08E8C66472F2}" srcOrd="0" destOrd="0" presId="urn:microsoft.com/office/officeart/2005/8/layout/chevron2"/>
    <dgm:cxn modelId="{19454EF9-D249-40C9-990F-D05B48F97BA0}" type="presOf" srcId="{1BD99532-6623-4762-8CFB-02C21DC77B9B}" destId="{7C659A90-8E23-4F86-9E41-BAD1BAEFADED}" srcOrd="0" destOrd="0" presId="urn:microsoft.com/office/officeart/2005/8/layout/chevron2"/>
    <dgm:cxn modelId="{8C96B99A-5570-4E73-B422-ADD4F786EA92}" type="presOf" srcId="{D4371AB6-C088-4166-AF49-90D32765FB76}" destId="{5F0215D9-5D18-497C-B253-180DF2DAF17E}" srcOrd="0" destOrd="0" presId="urn:microsoft.com/office/officeart/2005/8/layout/chevron2"/>
    <dgm:cxn modelId="{C7B3AD46-C0C9-4A9B-A707-B8A0FF99C9E3}" srcId="{51C0BCAE-B639-4529-8748-3E99502019CA}" destId="{98C0478B-E8D0-41CC-8771-AF3A9093B816}" srcOrd="0" destOrd="0" parTransId="{9CE37A90-F86E-430A-85DD-F2AF8FE98B41}" sibTransId="{F7224ED0-680F-468F-B6B6-ECDDD557C255}"/>
    <dgm:cxn modelId="{C541B60D-E078-4F10-8342-6989C7CCC797}" srcId="{FDA71AC7-F436-43A1-9920-B5C4A6646A6F}" destId="{0B8C6619-94CB-4930-8658-C341ED7EE2FB}" srcOrd="0" destOrd="0" parTransId="{086AAB34-51E7-4CEC-B104-F591A6125FFE}" sibTransId="{3330F93C-7493-4F46-B016-FCBEB2A9E353}"/>
    <dgm:cxn modelId="{29419A4B-C8BB-455E-AC32-9213A2932250}" type="presOf" srcId="{D282C2E9-BFB6-41A6-A5FD-675FC6596822}" destId="{23AEF60E-F64B-4231-8EF1-D3344B811FA4}" srcOrd="0" destOrd="0" presId="urn:microsoft.com/office/officeart/2005/8/layout/chevron2"/>
    <dgm:cxn modelId="{ADC548A9-EFCF-4C9C-9BD3-33559DB52363}" srcId="{D282C2E9-BFB6-41A6-A5FD-675FC6596822}" destId="{D4371AB6-C088-4166-AF49-90D32765FB76}" srcOrd="0" destOrd="0" parTransId="{2990C8C3-8515-468C-8BF5-EB7BAEDEEFF9}" sibTransId="{2076D7A1-A314-4094-9EC0-4953484D9465}"/>
    <dgm:cxn modelId="{68259FF1-FB0E-4723-B9F6-904FC89A9C4A}" type="presOf" srcId="{0B8C6619-94CB-4930-8658-C341ED7EE2FB}" destId="{BD93C163-AC0D-44A1-B076-C9EA5D7ED37A}" srcOrd="0" destOrd="0" presId="urn:microsoft.com/office/officeart/2005/8/layout/chevron2"/>
    <dgm:cxn modelId="{8994FA47-CB01-4B85-BB28-9240408EA523}" type="presOf" srcId="{FDA71AC7-F436-43A1-9920-B5C4A6646A6F}" destId="{33BD04B4-A221-4317-9EE2-E7CE5705B120}" srcOrd="0" destOrd="0" presId="urn:microsoft.com/office/officeart/2005/8/layout/chevron2"/>
    <dgm:cxn modelId="{963696A2-EE7F-4ADC-9B71-0508961E3F40}" type="presOf" srcId="{31ECED92-5E99-479C-AD17-7203035861F5}" destId="{431EFC16-2166-4174-B650-DD28870EC76A}" srcOrd="0" destOrd="0" presId="urn:microsoft.com/office/officeart/2005/8/layout/chevron2"/>
    <dgm:cxn modelId="{B3FCDCCD-80C8-49A7-AB7B-F7CC10E65531}" type="presOf" srcId="{FA70DCC9-F393-470F-98A6-5FD30665DFE1}" destId="{09C7ACD0-3E0C-4474-B99D-9035B6FFF75D}" srcOrd="0" destOrd="0" presId="urn:microsoft.com/office/officeart/2005/8/layout/chevron2"/>
    <dgm:cxn modelId="{B270694A-560D-4A1F-A578-90C324367275}" type="presOf" srcId="{95395856-6F50-454A-ADF3-59F51123D7DE}" destId="{5D58F81D-E2A4-4F3C-B58A-7D2C82BE1F04}" srcOrd="0" destOrd="0" presId="urn:microsoft.com/office/officeart/2005/8/layout/chevron2"/>
    <dgm:cxn modelId="{B7537D7D-B186-462B-9A13-87DFAF484D91}" srcId="{31ECED92-5E99-479C-AD17-7203035861F5}" destId="{D282C2E9-BFB6-41A6-A5FD-675FC6596822}" srcOrd="2" destOrd="0" parTransId="{7AD28736-593B-4CFD-9664-C65AED50840B}" sibTransId="{B97F949D-7053-41FD-BE8E-B07013792C61}"/>
    <dgm:cxn modelId="{25465FB9-5D22-42A0-BF37-7556E57AC787}" srcId="{31ECED92-5E99-479C-AD17-7203035861F5}" destId="{51C0BCAE-B639-4529-8748-3E99502019CA}" srcOrd="3" destOrd="0" parTransId="{AE908FCA-9F1D-4733-833C-AD945192C471}" sibTransId="{423D3816-41BB-4A81-A14D-AEA07057B599}"/>
    <dgm:cxn modelId="{77A05354-5C67-434E-BE39-FC19FECE3CBB}" srcId="{95395856-6F50-454A-ADF3-59F51123D7DE}" destId="{F72CFB8A-6452-4D5D-B1E2-394C80EA33A3}" srcOrd="0" destOrd="0" parTransId="{BBD80E01-5EE9-4761-9DE4-614C1752D678}" sibTransId="{49D171F8-33B0-4FF3-8D62-5440E54F1EDA}"/>
    <dgm:cxn modelId="{6C20EFAC-5384-4891-94F7-EDB8082B7FAC}" srcId="{B63CEF71-3450-4007-89D9-F075ADA3DAAB}" destId="{529F455C-742D-4F3C-B960-3D3E7D074447}" srcOrd="0" destOrd="0" parTransId="{E09CDE85-8AEC-4395-9786-956D4576EB4A}" sibTransId="{B6E1617E-766C-479B-8726-80FD68BA9917}"/>
    <dgm:cxn modelId="{2B72F682-58EC-4778-8930-3C3429A6369B}" srcId="{31ECED92-5E99-479C-AD17-7203035861F5}" destId="{B63CEF71-3450-4007-89D9-F075ADA3DAAB}" srcOrd="4" destOrd="0" parTransId="{F6F72FB1-5883-4CCB-B660-4106A432B8A4}" sibTransId="{8EB98EF8-F039-4817-9F32-55F2AF5A2C54}"/>
    <dgm:cxn modelId="{D78E018D-BDC3-4F92-A3E7-6126B728534D}" type="presOf" srcId="{C238C2BB-5334-4B71-A603-81FD7CEE1345}" destId="{99CD0644-6191-41EB-8132-CC6AB7F36E57}" srcOrd="0" destOrd="0" presId="urn:microsoft.com/office/officeart/2005/8/layout/chevron2"/>
    <dgm:cxn modelId="{A9B0F855-4741-4D77-893D-900DD17D560B}" srcId="{31ECED92-5E99-479C-AD17-7203035861F5}" destId="{C238C2BB-5334-4B71-A603-81FD7CEE1345}" srcOrd="6" destOrd="0" parTransId="{E92C1980-A199-4BF9-A1EB-030579B86C06}" sibTransId="{26FC5339-95CE-4C3D-9E15-76E3E75D004B}"/>
    <dgm:cxn modelId="{F7333B29-B46D-4258-8B5E-FA987D267330}" type="presOf" srcId="{F72CFB8A-6452-4D5D-B1E2-394C80EA33A3}" destId="{9264E6B6-EE1B-4E48-BA92-4FD414952C7A}" srcOrd="0" destOrd="0" presId="urn:microsoft.com/office/officeart/2005/8/layout/chevron2"/>
    <dgm:cxn modelId="{C3842DF9-E59E-480F-9334-AF223C66800B}" type="presParOf" srcId="{431EFC16-2166-4174-B650-DD28870EC76A}" destId="{C45EE5DF-D8B1-4558-A2C3-8C425E4AA965}" srcOrd="0" destOrd="0" presId="urn:microsoft.com/office/officeart/2005/8/layout/chevron2"/>
    <dgm:cxn modelId="{24F73DF5-A9F6-49D8-8496-950FB4E362D2}" type="presParOf" srcId="{C45EE5DF-D8B1-4558-A2C3-8C425E4AA965}" destId="{33BD04B4-A221-4317-9EE2-E7CE5705B120}" srcOrd="0" destOrd="0" presId="urn:microsoft.com/office/officeart/2005/8/layout/chevron2"/>
    <dgm:cxn modelId="{B33D8F76-B95A-47B4-BAF7-6D394CDDF513}" type="presParOf" srcId="{C45EE5DF-D8B1-4558-A2C3-8C425E4AA965}" destId="{BD93C163-AC0D-44A1-B076-C9EA5D7ED37A}" srcOrd="1" destOrd="0" presId="urn:microsoft.com/office/officeart/2005/8/layout/chevron2"/>
    <dgm:cxn modelId="{FEBA8BC5-AD46-4824-8B26-592C4B8C1775}" type="presParOf" srcId="{431EFC16-2166-4174-B650-DD28870EC76A}" destId="{19C3E344-183A-4E1C-A563-07890DD30A7C}" srcOrd="1" destOrd="0" presId="urn:microsoft.com/office/officeart/2005/8/layout/chevron2"/>
    <dgm:cxn modelId="{02C672E0-6D82-4F72-9D6F-F8B3E50F81B2}" type="presParOf" srcId="{431EFC16-2166-4174-B650-DD28870EC76A}" destId="{51F9B614-1E35-4EDA-BACE-11409F11BBFB}" srcOrd="2" destOrd="0" presId="urn:microsoft.com/office/officeart/2005/8/layout/chevron2"/>
    <dgm:cxn modelId="{99746EFB-1759-4784-936F-BB14C2F725C3}" type="presParOf" srcId="{51F9B614-1E35-4EDA-BACE-11409F11BBFB}" destId="{5D58F81D-E2A4-4F3C-B58A-7D2C82BE1F04}" srcOrd="0" destOrd="0" presId="urn:microsoft.com/office/officeart/2005/8/layout/chevron2"/>
    <dgm:cxn modelId="{D3613F63-6D2D-4279-8783-7CCAC1AC2420}" type="presParOf" srcId="{51F9B614-1E35-4EDA-BACE-11409F11BBFB}" destId="{9264E6B6-EE1B-4E48-BA92-4FD414952C7A}" srcOrd="1" destOrd="0" presId="urn:microsoft.com/office/officeart/2005/8/layout/chevron2"/>
    <dgm:cxn modelId="{915FC9D2-6EBF-4216-9F51-83BF0C477F1E}" type="presParOf" srcId="{431EFC16-2166-4174-B650-DD28870EC76A}" destId="{44A06C01-33F8-4704-82AF-DA68E48676B7}" srcOrd="3" destOrd="0" presId="urn:microsoft.com/office/officeart/2005/8/layout/chevron2"/>
    <dgm:cxn modelId="{0B96F852-6E22-417E-9777-1B09FEF03E4E}" type="presParOf" srcId="{431EFC16-2166-4174-B650-DD28870EC76A}" destId="{9ECB8913-CC66-4327-8C0F-4F77E76DE81A}" srcOrd="4" destOrd="0" presId="urn:microsoft.com/office/officeart/2005/8/layout/chevron2"/>
    <dgm:cxn modelId="{61FB3D92-CEED-46DE-B20D-4E4B488D5B10}" type="presParOf" srcId="{9ECB8913-CC66-4327-8C0F-4F77E76DE81A}" destId="{23AEF60E-F64B-4231-8EF1-D3344B811FA4}" srcOrd="0" destOrd="0" presId="urn:microsoft.com/office/officeart/2005/8/layout/chevron2"/>
    <dgm:cxn modelId="{02D42819-DF34-49F7-B7A8-337393DAECBE}" type="presParOf" srcId="{9ECB8913-CC66-4327-8C0F-4F77E76DE81A}" destId="{5F0215D9-5D18-497C-B253-180DF2DAF17E}" srcOrd="1" destOrd="0" presId="urn:microsoft.com/office/officeart/2005/8/layout/chevron2"/>
    <dgm:cxn modelId="{816811FA-E020-4D20-922F-102D67C6869B}" type="presParOf" srcId="{431EFC16-2166-4174-B650-DD28870EC76A}" destId="{56EF44AE-EE4D-4CEF-9D83-AB6F6CEC2401}" srcOrd="5" destOrd="0" presId="urn:microsoft.com/office/officeart/2005/8/layout/chevron2"/>
    <dgm:cxn modelId="{D7B1DADC-201B-484C-8BBA-947C27E8A6E8}" type="presParOf" srcId="{431EFC16-2166-4174-B650-DD28870EC76A}" destId="{0126D459-5817-4145-A827-A31E3E17A2A6}" srcOrd="6" destOrd="0" presId="urn:microsoft.com/office/officeart/2005/8/layout/chevron2"/>
    <dgm:cxn modelId="{23BE4DD0-CFB2-4FC0-B784-0A2836FCBFD6}" type="presParOf" srcId="{0126D459-5817-4145-A827-A31E3E17A2A6}" destId="{5474CD1F-1F5A-4D39-B1AC-08E8C66472F2}" srcOrd="0" destOrd="0" presId="urn:microsoft.com/office/officeart/2005/8/layout/chevron2"/>
    <dgm:cxn modelId="{93140816-E8F7-4AE8-91F4-0F0BC30A1C7B}" type="presParOf" srcId="{0126D459-5817-4145-A827-A31E3E17A2A6}" destId="{0B225C1D-EA02-4D1C-91FA-774A4E6E54CC}" srcOrd="1" destOrd="0" presId="urn:microsoft.com/office/officeart/2005/8/layout/chevron2"/>
    <dgm:cxn modelId="{C7057FFB-36D2-4D1B-9C94-FFDBD5DCF251}" type="presParOf" srcId="{431EFC16-2166-4174-B650-DD28870EC76A}" destId="{91F4A293-60DD-43B7-B7A3-5C74C59DD6E7}" srcOrd="7" destOrd="0" presId="urn:microsoft.com/office/officeart/2005/8/layout/chevron2"/>
    <dgm:cxn modelId="{075F393C-FD49-48CD-BCA6-EA198944A7D4}" type="presParOf" srcId="{431EFC16-2166-4174-B650-DD28870EC76A}" destId="{3429FF36-D772-46D6-A0DF-5D3FD4F664AB}" srcOrd="8" destOrd="0" presId="urn:microsoft.com/office/officeart/2005/8/layout/chevron2"/>
    <dgm:cxn modelId="{1FFF7032-7899-4FCC-8295-9403D5C30921}" type="presParOf" srcId="{3429FF36-D772-46D6-A0DF-5D3FD4F664AB}" destId="{EF3D7115-7347-406A-82A8-87F13C7601CB}" srcOrd="0" destOrd="0" presId="urn:microsoft.com/office/officeart/2005/8/layout/chevron2"/>
    <dgm:cxn modelId="{329ADB02-869F-463D-B02E-1D467EC18CA5}" type="presParOf" srcId="{3429FF36-D772-46D6-A0DF-5D3FD4F664AB}" destId="{A14252E6-732B-448D-8C1F-FCEDB4CC06DF}" srcOrd="1" destOrd="0" presId="urn:microsoft.com/office/officeart/2005/8/layout/chevron2"/>
    <dgm:cxn modelId="{F0532CAB-DCD2-407A-9074-7949E78FFFAB}" type="presParOf" srcId="{431EFC16-2166-4174-B650-DD28870EC76A}" destId="{386F4574-3073-46DA-9FF7-9D0C60AD387E}" srcOrd="9" destOrd="0" presId="urn:microsoft.com/office/officeart/2005/8/layout/chevron2"/>
    <dgm:cxn modelId="{30325D04-29FC-4EA4-BCA4-7678AB40DC2B}" type="presParOf" srcId="{431EFC16-2166-4174-B650-DD28870EC76A}" destId="{560DF577-0630-4888-8FBF-85DAE58DAA90}" srcOrd="10" destOrd="0" presId="urn:microsoft.com/office/officeart/2005/8/layout/chevron2"/>
    <dgm:cxn modelId="{8DAAD1B2-EA00-4D1A-BE62-4E955A84DEB2}" type="presParOf" srcId="{560DF577-0630-4888-8FBF-85DAE58DAA90}" destId="{09C7ACD0-3E0C-4474-B99D-9035B6FFF75D}" srcOrd="0" destOrd="0" presId="urn:microsoft.com/office/officeart/2005/8/layout/chevron2"/>
    <dgm:cxn modelId="{FFBDCDB1-302F-437D-98E2-485BAB6FB077}" type="presParOf" srcId="{560DF577-0630-4888-8FBF-85DAE58DAA90}" destId="{3FC7C88A-8756-41BC-8988-E8381AE07EC9}" srcOrd="1" destOrd="0" presId="urn:microsoft.com/office/officeart/2005/8/layout/chevron2"/>
    <dgm:cxn modelId="{50AB1E90-2203-4794-94A2-92BB81F30A02}" type="presParOf" srcId="{431EFC16-2166-4174-B650-DD28870EC76A}" destId="{6017628A-A32A-43F2-932A-77AF692573FA}" srcOrd="11" destOrd="0" presId="urn:microsoft.com/office/officeart/2005/8/layout/chevron2"/>
    <dgm:cxn modelId="{294B67B3-16DE-401E-ADD3-D946A35ED9AB}" type="presParOf" srcId="{431EFC16-2166-4174-B650-DD28870EC76A}" destId="{7AFC223C-7CEF-4CA3-ABC9-73C6711DFC2D}" srcOrd="12" destOrd="0" presId="urn:microsoft.com/office/officeart/2005/8/layout/chevron2"/>
    <dgm:cxn modelId="{ED452D67-9901-45E7-93F4-484CA40E0E47}" type="presParOf" srcId="{7AFC223C-7CEF-4CA3-ABC9-73C6711DFC2D}" destId="{99CD0644-6191-41EB-8132-CC6AB7F36E57}" srcOrd="0" destOrd="0" presId="urn:microsoft.com/office/officeart/2005/8/layout/chevron2"/>
    <dgm:cxn modelId="{BE1C5DB9-68AB-4BC6-8FB6-DAD5D7FADC2E}" type="presParOf" srcId="{7AFC223C-7CEF-4CA3-ABC9-73C6711DFC2D}" destId="{7C659A90-8E23-4F86-9E41-BAD1BAEFADED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0AC234-D884-4091-BFA5-74C675FC6504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BC95042A-B757-4E5C-904B-321D7EDBD8B4}">
      <dgm:prSet custT="1"/>
      <dgm:spPr/>
      <dgm:t>
        <a:bodyPr/>
        <a:lstStyle/>
        <a:p>
          <a:pPr rtl="0"/>
          <a:r>
            <a:rPr lang="ru-RU" sz="1600" b="1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Идти в ногу со временем</a:t>
          </a:r>
          <a:endParaRPr lang="ru-RU" sz="1600" b="1" dirty="0"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6115ED-3E06-4233-92C4-13F22B17E809}" type="parTrans" cxnId="{3F9FDEAF-08C2-443E-A73C-47F6D5E74ADB}">
      <dgm:prSet/>
      <dgm:spPr/>
      <dgm:t>
        <a:bodyPr/>
        <a:lstStyle/>
        <a:p>
          <a:endParaRPr lang="ru-RU"/>
        </a:p>
      </dgm:t>
    </dgm:pt>
    <dgm:pt modelId="{35F61596-9B7E-41D9-BB98-EA401C248C7B}" type="sibTrans" cxnId="{3F9FDEAF-08C2-443E-A73C-47F6D5E74ADB}">
      <dgm:prSet/>
      <dgm:spPr/>
      <dgm:t>
        <a:bodyPr/>
        <a:lstStyle/>
        <a:p>
          <a:endParaRPr lang="ru-RU"/>
        </a:p>
      </dgm:t>
    </dgm:pt>
    <dgm:pt modelId="{70500C2C-9447-49EA-83E1-6C92118AA6B1}">
      <dgm:prSet custT="1"/>
      <dgm:spPr/>
      <dgm:t>
        <a:bodyPr/>
        <a:lstStyle/>
        <a:p>
          <a:pPr rtl="0"/>
          <a:r>
            <a:rPr lang="ru-RU" sz="1600" b="1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Изменить профессиональное мышление</a:t>
          </a:r>
          <a:endParaRPr lang="ru-RU" sz="1600" b="1" dirty="0"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21A245-BCF9-45B3-AFD0-991BBD857797}" type="parTrans" cxnId="{29C574B7-F3E2-4652-A3CC-F22557961E95}">
      <dgm:prSet/>
      <dgm:spPr/>
      <dgm:t>
        <a:bodyPr/>
        <a:lstStyle/>
        <a:p>
          <a:endParaRPr lang="ru-RU"/>
        </a:p>
      </dgm:t>
    </dgm:pt>
    <dgm:pt modelId="{4A8CE7D5-0AB9-4C1F-9AFF-AD2908E00A64}" type="sibTrans" cxnId="{29C574B7-F3E2-4652-A3CC-F22557961E95}">
      <dgm:prSet/>
      <dgm:spPr/>
      <dgm:t>
        <a:bodyPr/>
        <a:lstStyle/>
        <a:p>
          <a:endParaRPr lang="ru-RU"/>
        </a:p>
      </dgm:t>
    </dgm:pt>
    <dgm:pt modelId="{ABC3B885-3694-4874-84A5-C1A2A0419EA4}">
      <dgm:prSet custT="1"/>
      <dgm:spPr/>
      <dgm:t>
        <a:bodyPr/>
        <a:lstStyle/>
        <a:p>
          <a:pPr rtl="0"/>
          <a:r>
            <a:rPr lang="ru-RU" sz="1600" b="1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Разрабатывать с детьми проекты</a:t>
          </a:r>
          <a:endParaRPr lang="ru-RU" sz="1600" b="1" dirty="0"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19C6AA-C8AB-4027-AE9F-95AA132F775C}" type="parTrans" cxnId="{F6293C23-0EA1-4394-BA71-2E497303986B}">
      <dgm:prSet/>
      <dgm:spPr/>
      <dgm:t>
        <a:bodyPr/>
        <a:lstStyle/>
        <a:p>
          <a:endParaRPr lang="ru-RU"/>
        </a:p>
      </dgm:t>
    </dgm:pt>
    <dgm:pt modelId="{87D6BF8E-E902-4966-A0E7-9EF62C05AD3E}" type="sibTrans" cxnId="{F6293C23-0EA1-4394-BA71-2E497303986B}">
      <dgm:prSet/>
      <dgm:spPr/>
      <dgm:t>
        <a:bodyPr/>
        <a:lstStyle/>
        <a:p>
          <a:endParaRPr lang="ru-RU"/>
        </a:p>
      </dgm:t>
    </dgm:pt>
    <dgm:pt modelId="{22DAECCA-84C5-493B-9DFD-1C51DDE7F9F2}">
      <dgm:prSet custT="1"/>
      <dgm:spPr/>
      <dgm:t>
        <a:bodyPr/>
        <a:lstStyle/>
        <a:p>
          <a:pPr rtl="0"/>
          <a:r>
            <a:rPr lang="ru-RU" sz="1600" b="1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Внедрять творческие программы уроков </a:t>
          </a:r>
          <a:endParaRPr lang="ru-RU" sz="1600" b="1" dirty="0"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2EE8B-4180-4074-BD83-49268D322777}" type="parTrans" cxnId="{0EE65F22-87B4-4987-9CB6-666D5ED87A56}">
      <dgm:prSet/>
      <dgm:spPr/>
      <dgm:t>
        <a:bodyPr/>
        <a:lstStyle/>
        <a:p>
          <a:endParaRPr lang="ru-RU"/>
        </a:p>
      </dgm:t>
    </dgm:pt>
    <dgm:pt modelId="{72508275-F921-4953-BEB2-AA2631D6238B}" type="sibTrans" cxnId="{0EE65F22-87B4-4987-9CB6-666D5ED87A56}">
      <dgm:prSet/>
      <dgm:spPr/>
      <dgm:t>
        <a:bodyPr/>
        <a:lstStyle/>
        <a:p>
          <a:endParaRPr lang="ru-RU"/>
        </a:p>
      </dgm:t>
    </dgm:pt>
    <dgm:pt modelId="{312AC5F3-39FC-4BC7-BB9D-910761B642B0}" type="pres">
      <dgm:prSet presAssocID="{FB0AC234-D884-4091-BFA5-74C675FC650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A3459E-3AF1-4C89-8469-B24AF255F477}" type="pres">
      <dgm:prSet presAssocID="{FB0AC234-D884-4091-BFA5-74C675FC6504}" presName="dummyMaxCanvas" presStyleCnt="0">
        <dgm:presLayoutVars/>
      </dgm:prSet>
      <dgm:spPr/>
    </dgm:pt>
    <dgm:pt modelId="{5FC7D111-41D0-4F2C-87BA-5968BA0EA471}" type="pres">
      <dgm:prSet presAssocID="{FB0AC234-D884-4091-BFA5-74C675FC650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0D642-3F45-48B4-AA45-23987055ED74}" type="pres">
      <dgm:prSet presAssocID="{FB0AC234-D884-4091-BFA5-74C675FC650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61023-C476-4BF6-B273-25079579C58F}" type="pres">
      <dgm:prSet presAssocID="{FB0AC234-D884-4091-BFA5-74C675FC650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33998-5F44-4CA5-8F25-C3E7792CB4C1}" type="pres">
      <dgm:prSet presAssocID="{FB0AC234-D884-4091-BFA5-74C675FC650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522F9-2356-4C3E-9CC0-A71B42FF997E}" type="pres">
      <dgm:prSet presAssocID="{FB0AC234-D884-4091-BFA5-74C675FC650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A270F-9240-40F2-B475-84BBA7E63CA5}" type="pres">
      <dgm:prSet presAssocID="{FB0AC234-D884-4091-BFA5-74C675FC650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B8311-AC3A-4BF2-8C7A-00F75116A08E}" type="pres">
      <dgm:prSet presAssocID="{FB0AC234-D884-4091-BFA5-74C675FC650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C1FED-B871-4C32-A8C6-133EBC20B722}" type="pres">
      <dgm:prSet presAssocID="{FB0AC234-D884-4091-BFA5-74C675FC650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17EA5-AD51-4B16-9660-57E48D8964DF}" type="pres">
      <dgm:prSet presAssocID="{FB0AC234-D884-4091-BFA5-74C675FC650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CBDAB-85DD-40E5-9835-16375ACAC9A2}" type="pres">
      <dgm:prSet presAssocID="{FB0AC234-D884-4091-BFA5-74C675FC650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79F15-EBCA-4C93-8BE1-C5D74C8AE8F4}" type="pres">
      <dgm:prSet presAssocID="{FB0AC234-D884-4091-BFA5-74C675FC650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2D109B-311E-4AD1-B534-E28DBFEF5B79}" type="presOf" srcId="{ABC3B885-3694-4874-84A5-C1A2A0419EA4}" destId="{91DCBDAB-85DD-40E5-9835-16375ACAC9A2}" srcOrd="1" destOrd="0" presId="urn:microsoft.com/office/officeart/2005/8/layout/vProcess5"/>
    <dgm:cxn modelId="{129DED13-0BBA-4566-830D-03D9A2B03C3B}" type="presOf" srcId="{BC95042A-B757-4E5C-904B-321D7EDBD8B4}" destId="{4CEC1FED-B871-4C32-A8C6-133EBC20B722}" srcOrd="1" destOrd="0" presId="urn:microsoft.com/office/officeart/2005/8/layout/vProcess5"/>
    <dgm:cxn modelId="{29C574B7-F3E2-4652-A3CC-F22557961E95}" srcId="{FB0AC234-D884-4091-BFA5-74C675FC6504}" destId="{70500C2C-9447-49EA-83E1-6C92118AA6B1}" srcOrd="1" destOrd="0" parTransId="{7121A245-BCF9-45B3-AFD0-991BBD857797}" sibTransId="{4A8CE7D5-0AB9-4C1F-9AFF-AD2908E00A64}"/>
    <dgm:cxn modelId="{591F8A86-B404-4143-ABB8-0A4AA29B14F4}" type="presOf" srcId="{87D6BF8E-E902-4966-A0E7-9EF62C05AD3E}" destId="{C8CB8311-AC3A-4BF2-8C7A-00F75116A08E}" srcOrd="0" destOrd="0" presId="urn:microsoft.com/office/officeart/2005/8/layout/vProcess5"/>
    <dgm:cxn modelId="{65C6A23B-CA10-47B1-BD0D-E4159F335608}" type="presOf" srcId="{22DAECCA-84C5-493B-9DFD-1C51DDE7F9F2}" destId="{B5979F15-EBCA-4C93-8BE1-C5D74C8AE8F4}" srcOrd="1" destOrd="0" presId="urn:microsoft.com/office/officeart/2005/8/layout/vProcess5"/>
    <dgm:cxn modelId="{24C41D82-E9E5-4B95-BE45-2B4947E45187}" type="presOf" srcId="{ABC3B885-3694-4874-84A5-C1A2A0419EA4}" destId="{7D161023-C476-4BF6-B273-25079579C58F}" srcOrd="0" destOrd="0" presId="urn:microsoft.com/office/officeart/2005/8/layout/vProcess5"/>
    <dgm:cxn modelId="{741FB1DC-602D-475C-BE8D-20F75368AAA8}" type="presOf" srcId="{35F61596-9B7E-41D9-BB98-EA401C248C7B}" destId="{11C522F9-2356-4C3E-9CC0-A71B42FF997E}" srcOrd="0" destOrd="0" presId="urn:microsoft.com/office/officeart/2005/8/layout/vProcess5"/>
    <dgm:cxn modelId="{0EE65F22-87B4-4987-9CB6-666D5ED87A56}" srcId="{FB0AC234-D884-4091-BFA5-74C675FC6504}" destId="{22DAECCA-84C5-493B-9DFD-1C51DDE7F9F2}" srcOrd="3" destOrd="0" parTransId="{E7A2EE8B-4180-4074-BD83-49268D322777}" sibTransId="{72508275-F921-4953-BEB2-AA2631D6238B}"/>
    <dgm:cxn modelId="{BEB9D1D1-1F76-42AA-B5AD-CB4E2F1D0430}" type="presOf" srcId="{BC95042A-B757-4E5C-904B-321D7EDBD8B4}" destId="{5FC7D111-41D0-4F2C-87BA-5968BA0EA471}" srcOrd="0" destOrd="0" presId="urn:microsoft.com/office/officeart/2005/8/layout/vProcess5"/>
    <dgm:cxn modelId="{FCCA3969-31E0-480C-BC97-D549B0F0CA62}" type="presOf" srcId="{22DAECCA-84C5-493B-9DFD-1C51DDE7F9F2}" destId="{BB933998-5F44-4CA5-8F25-C3E7792CB4C1}" srcOrd="0" destOrd="0" presId="urn:microsoft.com/office/officeart/2005/8/layout/vProcess5"/>
    <dgm:cxn modelId="{89594862-67B9-4D3C-A67E-C2358949D2E0}" type="presOf" srcId="{FB0AC234-D884-4091-BFA5-74C675FC6504}" destId="{312AC5F3-39FC-4BC7-BB9D-910761B642B0}" srcOrd="0" destOrd="0" presId="urn:microsoft.com/office/officeart/2005/8/layout/vProcess5"/>
    <dgm:cxn modelId="{F6293C23-0EA1-4394-BA71-2E497303986B}" srcId="{FB0AC234-D884-4091-BFA5-74C675FC6504}" destId="{ABC3B885-3694-4874-84A5-C1A2A0419EA4}" srcOrd="2" destOrd="0" parTransId="{7919C6AA-C8AB-4027-AE9F-95AA132F775C}" sibTransId="{87D6BF8E-E902-4966-A0E7-9EF62C05AD3E}"/>
    <dgm:cxn modelId="{DD3E35D2-9059-4068-8D02-1A494750C48E}" type="presOf" srcId="{4A8CE7D5-0AB9-4C1F-9AFF-AD2908E00A64}" destId="{CB6A270F-9240-40F2-B475-84BBA7E63CA5}" srcOrd="0" destOrd="0" presId="urn:microsoft.com/office/officeart/2005/8/layout/vProcess5"/>
    <dgm:cxn modelId="{BF0F42E5-CE4B-422C-9C66-DF94CBC7E0C4}" type="presOf" srcId="{70500C2C-9447-49EA-83E1-6C92118AA6B1}" destId="{2640D642-3F45-48B4-AA45-23987055ED74}" srcOrd="0" destOrd="0" presId="urn:microsoft.com/office/officeart/2005/8/layout/vProcess5"/>
    <dgm:cxn modelId="{3F9FDEAF-08C2-443E-A73C-47F6D5E74ADB}" srcId="{FB0AC234-D884-4091-BFA5-74C675FC6504}" destId="{BC95042A-B757-4E5C-904B-321D7EDBD8B4}" srcOrd="0" destOrd="0" parTransId="{EE6115ED-3E06-4233-92C4-13F22B17E809}" sibTransId="{35F61596-9B7E-41D9-BB98-EA401C248C7B}"/>
    <dgm:cxn modelId="{A767ED1C-68DE-47DE-B62D-748CC9C69104}" type="presOf" srcId="{70500C2C-9447-49EA-83E1-6C92118AA6B1}" destId="{77117EA5-AD51-4B16-9660-57E48D8964DF}" srcOrd="1" destOrd="0" presId="urn:microsoft.com/office/officeart/2005/8/layout/vProcess5"/>
    <dgm:cxn modelId="{DC5EAE76-7727-40A8-A9D9-0A9982A91C16}" type="presParOf" srcId="{312AC5F3-39FC-4BC7-BB9D-910761B642B0}" destId="{B9A3459E-3AF1-4C89-8469-B24AF255F477}" srcOrd="0" destOrd="0" presId="urn:microsoft.com/office/officeart/2005/8/layout/vProcess5"/>
    <dgm:cxn modelId="{E2D63F28-E7D3-468E-A629-A5F0467CD253}" type="presParOf" srcId="{312AC5F3-39FC-4BC7-BB9D-910761B642B0}" destId="{5FC7D111-41D0-4F2C-87BA-5968BA0EA471}" srcOrd="1" destOrd="0" presId="urn:microsoft.com/office/officeart/2005/8/layout/vProcess5"/>
    <dgm:cxn modelId="{89C9D6A5-CB4C-4857-A1F4-33C33715E09C}" type="presParOf" srcId="{312AC5F3-39FC-4BC7-BB9D-910761B642B0}" destId="{2640D642-3F45-48B4-AA45-23987055ED74}" srcOrd="2" destOrd="0" presId="urn:microsoft.com/office/officeart/2005/8/layout/vProcess5"/>
    <dgm:cxn modelId="{6AD550B2-F96B-41BB-BF2F-67736D86A672}" type="presParOf" srcId="{312AC5F3-39FC-4BC7-BB9D-910761B642B0}" destId="{7D161023-C476-4BF6-B273-25079579C58F}" srcOrd="3" destOrd="0" presId="urn:microsoft.com/office/officeart/2005/8/layout/vProcess5"/>
    <dgm:cxn modelId="{59679A54-260C-4985-BB13-D52824777978}" type="presParOf" srcId="{312AC5F3-39FC-4BC7-BB9D-910761B642B0}" destId="{BB933998-5F44-4CA5-8F25-C3E7792CB4C1}" srcOrd="4" destOrd="0" presId="urn:microsoft.com/office/officeart/2005/8/layout/vProcess5"/>
    <dgm:cxn modelId="{48020A98-BBB1-4070-8F4B-DA50463D1DBE}" type="presParOf" srcId="{312AC5F3-39FC-4BC7-BB9D-910761B642B0}" destId="{11C522F9-2356-4C3E-9CC0-A71B42FF997E}" srcOrd="5" destOrd="0" presId="urn:microsoft.com/office/officeart/2005/8/layout/vProcess5"/>
    <dgm:cxn modelId="{98D0F945-ADAA-4C5D-BDC5-DA15073EB7D6}" type="presParOf" srcId="{312AC5F3-39FC-4BC7-BB9D-910761B642B0}" destId="{CB6A270F-9240-40F2-B475-84BBA7E63CA5}" srcOrd="6" destOrd="0" presId="urn:microsoft.com/office/officeart/2005/8/layout/vProcess5"/>
    <dgm:cxn modelId="{F26C34E0-385E-46D4-9113-25E1D7A71F2D}" type="presParOf" srcId="{312AC5F3-39FC-4BC7-BB9D-910761B642B0}" destId="{C8CB8311-AC3A-4BF2-8C7A-00F75116A08E}" srcOrd="7" destOrd="0" presId="urn:microsoft.com/office/officeart/2005/8/layout/vProcess5"/>
    <dgm:cxn modelId="{64D15BE0-1BEB-4772-9486-83D7D28A3CC8}" type="presParOf" srcId="{312AC5F3-39FC-4BC7-BB9D-910761B642B0}" destId="{4CEC1FED-B871-4C32-A8C6-133EBC20B722}" srcOrd="8" destOrd="0" presId="urn:microsoft.com/office/officeart/2005/8/layout/vProcess5"/>
    <dgm:cxn modelId="{37DE4DF7-E7BD-4D26-B7C2-39A0BA96B4DD}" type="presParOf" srcId="{312AC5F3-39FC-4BC7-BB9D-910761B642B0}" destId="{77117EA5-AD51-4B16-9660-57E48D8964DF}" srcOrd="9" destOrd="0" presId="urn:microsoft.com/office/officeart/2005/8/layout/vProcess5"/>
    <dgm:cxn modelId="{D3809215-E494-47E7-88FB-F9E72D0CC4BC}" type="presParOf" srcId="{312AC5F3-39FC-4BC7-BB9D-910761B642B0}" destId="{91DCBDAB-85DD-40E5-9835-16375ACAC9A2}" srcOrd="10" destOrd="0" presId="urn:microsoft.com/office/officeart/2005/8/layout/vProcess5"/>
    <dgm:cxn modelId="{54DC924F-1436-4154-A5DB-F872910B9137}" type="presParOf" srcId="{312AC5F3-39FC-4BC7-BB9D-910761B642B0}" destId="{B5979F15-EBCA-4C93-8BE1-C5D74C8AE8F4}" srcOrd="11" destOrd="0" presId="urn:microsoft.com/office/officeart/2005/8/layout/vProcess5"/>
  </dgm:cxnLst>
  <dgm:bg>
    <a:effectLst>
      <a:glow rad="101600">
        <a:schemeClr val="tx1">
          <a:alpha val="60000"/>
        </a:schemeClr>
      </a:glow>
    </a:effectLst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D82DB1-E478-4934-AF7D-1E09865B93B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2863A5-DA6D-4D2E-8E87-1A40B9868ACC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БАЗИСНЫЙ ОБРАЗОВАТЕЛЬНЫЙ ПЛАН</a:t>
          </a:r>
          <a:endParaRPr lang="ru-RU" sz="2400" dirty="0"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C9EF71-9014-4359-9AF0-7DD6E492D153}" type="parTrans" cxnId="{CCE6CB6A-35FE-4981-B8B0-7C00FC2392F1}">
      <dgm:prSet/>
      <dgm:spPr/>
      <dgm:t>
        <a:bodyPr/>
        <a:lstStyle/>
        <a:p>
          <a:endParaRPr lang="ru-RU"/>
        </a:p>
      </dgm:t>
    </dgm:pt>
    <dgm:pt modelId="{B9552D72-D05C-4D70-8881-A59C2B325BDE}" type="sibTrans" cxnId="{CCE6CB6A-35FE-4981-B8B0-7C00FC2392F1}">
      <dgm:prSet/>
      <dgm:spPr/>
      <dgm:t>
        <a:bodyPr/>
        <a:lstStyle/>
        <a:p>
          <a:endParaRPr lang="ru-RU"/>
        </a:p>
      </dgm:t>
    </dgm:pt>
    <dgm:pt modelId="{E9442183-E702-42ED-A5E9-7B035F547797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Инвариативная часть</a:t>
          </a:r>
          <a:endParaRPr lang="ru-RU" sz="2000" dirty="0"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732B62-9BD3-43AF-BD46-6B032DAFF7FE}" type="parTrans" cxnId="{B5306685-0951-488E-8C2A-1A289EE3C938}">
      <dgm:prSet/>
      <dgm:spPr/>
      <dgm:t>
        <a:bodyPr/>
        <a:lstStyle/>
        <a:p>
          <a:endParaRPr lang="ru-RU"/>
        </a:p>
      </dgm:t>
    </dgm:pt>
    <dgm:pt modelId="{A67C11B9-DFAE-4FED-BCC1-B7E80831CC71}" type="sibTrans" cxnId="{B5306685-0951-488E-8C2A-1A289EE3C938}">
      <dgm:prSet/>
      <dgm:spPr/>
      <dgm:t>
        <a:bodyPr/>
        <a:lstStyle/>
        <a:p>
          <a:endParaRPr lang="ru-RU"/>
        </a:p>
      </dgm:t>
    </dgm:pt>
    <dgm:pt modelId="{D92954FE-E715-48CD-AE65-4AFAE308C09B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Внеурочная деятельность</a:t>
          </a:r>
          <a:endParaRPr lang="ru-RU" sz="2000" b="1" dirty="0"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BA7D24-999C-437C-8840-746339321992}" type="parTrans" cxnId="{E6ED1FBA-F37B-4CB9-AB57-514B91B0B128}">
      <dgm:prSet/>
      <dgm:spPr/>
      <dgm:t>
        <a:bodyPr/>
        <a:lstStyle/>
        <a:p>
          <a:endParaRPr lang="ru-RU"/>
        </a:p>
      </dgm:t>
    </dgm:pt>
    <dgm:pt modelId="{88E9095D-E0A5-48F0-B840-8DA2AD0202C4}" type="sibTrans" cxnId="{E6ED1FBA-F37B-4CB9-AB57-514B91B0B128}">
      <dgm:prSet/>
      <dgm:spPr/>
      <dgm:t>
        <a:bodyPr/>
        <a:lstStyle/>
        <a:p>
          <a:endParaRPr lang="ru-RU"/>
        </a:p>
      </dgm:t>
    </dgm:pt>
    <dgm:pt modelId="{0878FEDA-CF47-432D-9B3D-A3935B72AFEB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Вариативная часть</a:t>
          </a:r>
          <a:endParaRPr lang="ru-RU" sz="2000" b="1" dirty="0"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168D43-34AE-4D03-A74B-4240366DC915}" type="parTrans" cxnId="{67BACE0C-5F46-4257-B59A-7CF63D7CD550}">
      <dgm:prSet/>
      <dgm:spPr/>
      <dgm:t>
        <a:bodyPr/>
        <a:lstStyle/>
        <a:p>
          <a:endParaRPr lang="ru-RU"/>
        </a:p>
      </dgm:t>
    </dgm:pt>
    <dgm:pt modelId="{BCF0AAF7-DB5D-4000-BF88-38CE6DADFDF5}" type="sibTrans" cxnId="{67BACE0C-5F46-4257-B59A-7CF63D7CD550}">
      <dgm:prSet/>
      <dgm:spPr/>
      <dgm:t>
        <a:bodyPr/>
        <a:lstStyle/>
        <a:p>
          <a:endParaRPr lang="ru-RU"/>
        </a:p>
      </dgm:t>
    </dgm:pt>
    <dgm:pt modelId="{C5F9141F-1515-4DB9-9155-AC62529AC26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Экскурсии, кружки, секции, круглые столы, конференции, диспуты, олимпиады, соревнования, проектная деятельность</a:t>
          </a:r>
          <a:endParaRPr lang="ru-RU" sz="1800" dirty="0"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09F1FA-6C93-4615-A400-03F3F1991B18}" type="parTrans" cxnId="{D67151C0-A476-4259-82EF-C10D8511961D}">
      <dgm:prSet/>
      <dgm:spPr/>
      <dgm:t>
        <a:bodyPr/>
        <a:lstStyle/>
        <a:p>
          <a:endParaRPr lang="ru-RU"/>
        </a:p>
      </dgm:t>
    </dgm:pt>
    <dgm:pt modelId="{A867656E-3A3D-4C11-80EB-CA5411B1C63C}" type="sibTrans" cxnId="{D67151C0-A476-4259-82EF-C10D8511961D}">
      <dgm:prSet/>
      <dgm:spPr/>
      <dgm:t>
        <a:bodyPr/>
        <a:lstStyle/>
        <a:p>
          <a:endParaRPr lang="ru-RU"/>
        </a:p>
      </dgm:t>
    </dgm:pt>
    <dgm:pt modelId="{B6AD8F3F-81A5-4913-9692-8883F9AD5E4C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системы предметных навыков</a:t>
          </a:r>
          <a:endParaRPr lang="ru-RU" sz="1800" dirty="0"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98DA46-28C0-404C-A0F3-3713A7C81273}" type="parTrans" cxnId="{286DEFE2-AE47-4B06-8347-C074CA946805}">
      <dgm:prSet/>
      <dgm:spPr/>
      <dgm:t>
        <a:bodyPr/>
        <a:lstStyle/>
        <a:p>
          <a:endParaRPr lang="ru-RU"/>
        </a:p>
      </dgm:t>
    </dgm:pt>
    <dgm:pt modelId="{C3EBB77E-5E7C-47A3-A6DA-39F012731DC7}" type="sibTrans" cxnId="{286DEFE2-AE47-4B06-8347-C074CA946805}">
      <dgm:prSet/>
      <dgm:spPr/>
      <dgm:t>
        <a:bodyPr/>
        <a:lstStyle/>
        <a:p>
          <a:endParaRPr lang="ru-RU"/>
        </a:p>
      </dgm:t>
    </dgm:pt>
    <dgm:pt modelId="{FCD1CE5B-523C-4624-9725-02047115D2C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Региональные особенности содержания образования</a:t>
          </a:r>
          <a:endParaRPr lang="ru-RU" sz="1800" dirty="0"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9515AB-4AA9-4104-97E4-D0D4920656B2}" type="parTrans" cxnId="{1620DEDE-A035-427D-8655-90F18344CFA6}">
      <dgm:prSet/>
      <dgm:spPr/>
      <dgm:t>
        <a:bodyPr/>
        <a:lstStyle/>
        <a:p>
          <a:endParaRPr lang="ru-RU"/>
        </a:p>
      </dgm:t>
    </dgm:pt>
    <dgm:pt modelId="{9779CF22-E6C8-47AD-92FB-44549F74C449}" type="sibTrans" cxnId="{1620DEDE-A035-427D-8655-90F18344CFA6}">
      <dgm:prSet/>
      <dgm:spPr/>
      <dgm:t>
        <a:bodyPr/>
        <a:lstStyle/>
        <a:p>
          <a:endParaRPr lang="ru-RU"/>
        </a:p>
      </dgm:t>
    </dgm:pt>
    <dgm:pt modelId="{652780B8-9A3E-48A5-8703-B55563144EC7}" type="pres">
      <dgm:prSet presAssocID="{90D82DB1-E478-4934-AF7D-1E09865B93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30B266-11D5-479C-881F-C0FABE7994AD}" type="pres">
      <dgm:prSet presAssocID="{2E2863A5-DA6D-4D2E-8E87-1A40B9868ACC}" presName="hierRoot1" presStyleCnt="0">
        <dgm:presLayoutVars>
          <dgm:hierBranch val="init"/>
        </dgm:presLayoutVars>
      </dgm:prSet>
      <dgm:spPr/>
    </dgm:pt>
    <dgm:pt modelId="{23803639-E0DD-47C8-A398-78FE6EDA276C}" type="pres">
      <dgm:prSet presAssocID="{2E2863A5-DA6D-4D2E-8E87-1A40B9868ACC}" presName="rootComposite1" presStyleCnt="0"/>
      <dgm:spPr/>
    </dgm:pt>
    <dgm:pt modelId="{184803FE-73BE-449F-8348-382ADC22C314}" type="pres">
      <dgm:prSet presAssocID="{2E2863A5-DA6D-4D2E-8E87-1A40B9868ACC}" presName="rootText1" presStyleLbl="node0" presStyleIdx="0" presStyleCnt="1" custScaleX="323557" custScaleY="39535" custLinFactNeighborY="-992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F19A96-9190-4A16-BA68-368E6189CE51}" type="pres">
      <dgm:prSet presAssocID="{2E2863A5-DA6D-4D2E-8E87-1A40B9868AC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DB6D424-CE67-4AB9-840C-4FD8B3591FC3}" type="pres">
      <dgm:prSet presAssocID="{2E2863A5-DA6D-4D2E-8E87-1A40B9868ACC}" presName="hierChild2" presStyleCnt="0"/>
      <dgm:spPr/>
    </dgm:pt>
    <dgm:pt modelId="{7AC3019F-54FC-49F8-ABF9-D506263FF434}" type="pres">
      <dgm:prSet presAssocID="{87732B62-9BD3-43AF-BD46-6B032DAFF7F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6039EC20-0D80-4664-8603-75B6A90A1E50}" type="pres">
      <dgm:prSet presAssocID="{E9442183-E702-42ED-A5E9-7B035F547797}" presName="hierRoot2" presStyleCnt="0">
        <dgm:presLayoutVars>
          <dgm:hierBranch val="init"/>
        </dgm:presLayoutVars>
      </dgm:prSet>
      <dgm:spPr/>
    </dgm:pt>
    <dgm:pt modelId="{840025E2-D176-4319-B0CB-483F7453FD3D}" type="pres">
      <dgm:prSet presAssocID="{E9442183-E702-42ED-A5E9-7B035F547797}" presName="rootComposite" presStyleCnt="0"/>
      <dgm:spPr/>
    </dgm:pt>
    <dgm:pt modelId="{15DA5A15-3BFF-48FA-AA7E-09DC0CA2BF2F}" type="pres">
      <dgm:prSet presAssocID="{E9442183-E702-42ED-A5E9-7B035F547797}" presName="rootText" presStyleLbl="node2" presStyleIdx="0" presStyleCnt="3" custScaleX="107280" custScaleY="60894" custLinFactNeighborX="-23" custLinFactNeighborY="-513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CF52D4-6BB7-458C-AE78-B3BC9EC9606E}" type="pres">
      <dgm:prSet presAssocID="{E9442183-E702-42ED-A5E9-7B035F547797}" presName="rootConnector" presStyleLbl="node2" presStyleIdx="0" presStyleCnt="3"/>
      <dgm:spPr/>
      <dgm:t>
        <a:bodyPr/>
        <a:lstStyle/>
        <a:p>
          <a:endParaRPr lang="ru-RU"/>
        </a:p>
      </dgm:t>
    </dgm:pt>
    <dgm:pt modelId="{72ECFB0E-8182-404D-9E31-2C98155402C6}" type="pres">
      <dgm:prSet presAssocID="{E9442183-E702-42ED-A5E9-7B035F547797}" presName="hierChild4" presStyleCnt="0"/>
      <dgm:spPr/>
    </dgm:pt>
    <dgm:pt modelId="{33B671AF-97C2-4398-ACE1-1FD6E77BC156}" type="pres">
      <dgm:prSet presAssocID="{C198DA46-28C0-404C-A0F3-3713A7C81273}" presName="Name37" presStyleLbl="parChTrans1D3" presStyleIdx="0" presStyleCnt="3"/>
      <dgm:spPr/>
      <dgm:t>
        <a:bodyPr/>
        <a:lstStyle/>
        <a:p>
          <a:endParaRPr lang="ru-RU"/>
        </a:p>
      </dgm:t>
    </dgm:pt>
    <dgm:pt modelId="{B405DD48-EB4A-4727-8F63-1E481E6B8DE8}" type="pres">
      <dgm:prSet presAssocID="{B6AD8F3F-81A5-4913-9692-8883F9AD5E4C}" presName="hierRoot2" presStyleCnt="0">
        <dgm:presLayoutVars>
          <dgm:hierBranch val="init"/>
        </dgm:presLayoutVars>
      </dgm:prSet>
      <dgm:spPr/>
    </dgm:pt>
    <dgm:pt modelId="{FC0939A3-CD2B-491B-97B4-43FF982C187D}" type="pres">
      <dgm:prSet presAssocID="{B6AD8F3F-81A5-4913-9692-8883F9AD5E4C}" presName="rootComposite" presStyleCnt="0"/>
      <dgm:spPr/>
    </dgm:pt>
    <dgm:pt modelId="{A49818DC-436E-4CF2-B337-9F84B0A97301}" type="pres">
      <dgm:prSet presAssocID="{B6AD8F3F-81A5-4913-9692-8883F9AD5E4C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A14CDA-95A1-4209-8D6D-CA369BBB6419}" type="pres">
      <dgm:prSet presAssocID="{B6AD8F3F-81A5-4913-9692-8883F9AD5E4C}" presName="rootConnector" presStyleLbl="node3" presStyleIdx="0" presStyleCnt="3"/>
      <dgm:spPr/>
      <dgm:t>
        <a:bodyPr/>
        <a:lstStyle/>
        <a:p>
          <a:endParaRPr lang="ru-RU"/>
        </a:p>
      </dgm:t>
    </dgm:pt>
    <dgm:pt modelId="{8109D573-223C-44AC-88D5-24EDE94949E0}" type="pres">
      <dgm:prSet presAssocID="{B6AD8F3F-81A5-4913-9692-8883F9AD5E4C}" presName="hierChild4" presStyleCnt="0"/>
      <dgm:spPr/>
    </dgm:pt>
    <dgm:pt modelId="{167A0165-A5D0-49B9-9082-38DB214C5920}" type="pres">
      <dgm:prSet presAssocID="{B6AD8F3F-81A5-4913-9692-8883F9AD5E4C}" presName="hierChild5" presStyleCnt="0"/>
      <dgm:spPr/>
    </dgm:pt>
    <dgm:pt modelId="{E2A6A229-8A97-4318-AC95-886C95F87B1F}" type="pres">
      <dgm:prSet presAssocID="{E9442183-E702-42ED-A5E9-7B035F547797}" presName="hierChild5" presStyleCnt="0"/>
      <dgm:spPr/>
    </dgm:pt>
    <dgm:pt modelId="{C06E086C-2094-416F-A567-2636B3415C8E}" type="pres">
      <dgm:prSet presAssocID="{7BBA7D24-999C-437C-8840-74633932199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F37CF90-D871-4298-A165-978050B759AB}" type="pres">
      <dgm:prSet presAssocID="{D92954FE-E715-48CD-AE65-4AFAE308C09B}" presName="hierRoot2" presStyleCnt="0">
        <dgm:presLayoutVars>
          <dgm:hierBranch val="init"/>
        </dgm:presLayoutVars>
      </dgm:prSet>
      <dgm:spPr/>
    </dgm:pt>
    <dgm:pt modelId="{90B6E40E-DC9A-46F3-82AB-B934A7C5DA53}" type="pres">
      <dgm:prSet presAssocID="{D92954FE-E715-48CD-AE65-4AFAE308C09B}" presName="rootComposite" presStyleCnt="0"/>
      <dgm:spPr/>
    </dgm:pt>
    <dgm:pt modelId="{592EDAF3-EF95-4FE2-AF1D-FD44A5F6AFA4}" type="pres">
      <dgm:prSet presAssocID="{D92954FE-E715-48CD-AE65-4AFAE308C09B}" presName="rootText" presStyleLbl="node2" presStyleIdx="1" presStyleCnt="3" custScaleX="99665" custScaleY="54006" custLinFactNeighborX="2237" custLinFactNeighborY="-513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FC00F0-35F5-4785-BA7C-C6D4F20B1EA3}" type="pres">
      <dgm:prSet presAssocID="{D92954FE-E715-48CD-AE65-4AFAE308C09B}" presName="rootConnector" presStyleLbl="node2" presStyleIdx="1" presStyleCnt="3"/>
      <dgm:spPr/>
      <dgm:t>
        <a:bodyPr/>
        <a:lstStyle/>
        <a:p>
          <a:endParaRPr lang="ru-RU"/>
        </a:p>
      </dgm:t>
    </dgm:pt>
    <dgm:pt modelId="{E185AAE7-2791-4BF8-BB5C-51BC0AB2F720}" type="pres">
      <dgm:prSet presAssocID="{D92954FE-E715-48CD-AE65-4AFAE308C09B}" presName="hierChild4" presStyleCnt="0"/>
      <dgm:spPr/>
    </dgm:pt>
    <dgm:pt modelId="{756EFD7C-6D63-4487-ABBB-D1C51EA18733}" type="pres">
      <dgm:prSet presAssocID="{0B09F1FA-6C93-4615-A400-03F3F1991B18}" presName="Name37" presStyleLbl="parChTrans1D3" presStyleIdx="1" presStyleCnt="3"/>
      <dgm:spPr/>
      <dgm:t>
        <a:bodyPr/>
        <a:lstStyle/>
        <a:p>
          <a:endParaRPr lang="ru-RU"/>
        </a:p>
      </dgm:t>
    </dgm:pt>
    <dgm:pt modelId="{CDC6AE88-9254-42B7-9BE6-7C0D10FF344E}" type="pres">
      <dgm:prSet presAssocID="{C5F9141F-1515-4DB9-9155-AC62529AC26A}" presName="hierRoot2" presStyleCnt="0">
        <dgm:presLayoutVars>
          <dgm:hierBranch val="init"/>
        </dgm:presLayoutVars>
      </dgm:prSet>
      <dgm:spPr/>
    </dgm:pt>
    <dgm:pt modelId="{C091474E-EA05-497F-B071-FBC0C129C6C5}" type="pres">
      <dgm:prSet presAssocID="{C5F9141F-1515-4DB9-9155-AC62529AC26A}" presName="rootComposite" presStyleCnt="0"/>
      <dgm:spPr/>
    </dgm:pt>
    <dgm:pt modelId="{8C357A1E-637C-40AF-8332-B1595D21D848}" type="pres">
      <dgm:prSet presAssocID="{C5F9141F-1515-4DB9-9155-AC62529AC26A}" presName="rootText" presStyleLbl="node3" presStyleIdx="1" presStyleCnt="3" custScaleX="104071" custScaleY="200511" custLinFactNeighborY="-49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2BB775-5882-439D-8152-C8E86C1FEF55}" type="pres">
      <dgm:prSet presAssocID="{C5F9141F-1515-4DB9-9155-AC62529AC26A}" presName="rootConnector" presStyleLbl="node3" presStyleIdx="1" presStyleCnt="3"/>
      <dgm:spPr/>
      <dgm:t>
        <a:bodyPr/>
        <a:lstStyle/>
        <a:p>
          <a:endParaRPr lang="ru-RU"/>
        </a:p>
      </dgm:t>
    </dgm:pt>
    <dgm:pt modelId="{34FE89E1-7531-4F88-82C8-4E9EC40A182E}" type="pres">
      <dgm:prSet presAssocID="{C5F9141F-1515-4DB9-9155-AC62529AC26A}" presName="hierChild4" presStyleCnt="0"/>
      <dgm:spPr/>
    </dgm:pt>
    <dgm:pt modelId="{2F716B2D-6656-4E69-A5DA-E65DD6EB0BBA}" type="pres">
      <dgm:prSet presAssocID="{C5F9141F-1515-4DB9-9155-AC62529AC26A}" presName="hierChild5" presStyleCnt="0"/>
      <dgm:spPr/>
    </dgm:pt>
    <dgm:pt modelId="{996AEEC3-F24D-4CCA-832F-6D326379FAA9}" type="pres">
      <dgm:prSet presAssocID="{D92954FE-E715-48CD-AE65-4AFAE308C09B}" presName="hierChild5" presStyleCnt="0"/>
      <dgm:spPr/>
    </dgm:pt>
    <dgm:pt modelId="{3B99E5A9-13BC-4D08-926D-CFE8BE4A17A0}" type="pres">
      <dgm:prSet presAssocID="{84168D43-34AE-4D03-A74B-4240366DC915}" presName="Name37" presStyleLbl="parChTrans1D2" presStyleIdx="2" presStyleCnt="3"/>
      <dgm:spPr/>
      <dgm:t>
        <a:bodyPr/>
        <a:lstStyle/>
        <a:p>
          <a:endParaRPr lang="ru-RU"/>
        </a:p>
      </dgm:t>
    </dgm:pt>
    <dgm:pt modelId="{0C582E4E-491A-485F-9296-B07095E6FFB6}" type="pres">
      <dgm:prSet presAssocID="{0878FEDA-CF47-432D-9B3D-A3935B72AFEB}" presName="hierRoot2" presStyleCnt="0">
        <dgm:presLayoutVars>
          <dgm:hierBranch val="init"/>
        </dgm:presLayoutVars>
      </dgm:prSet>
      <dgm:spPr/>
    </dgm:pt>
    <dgm:pt modelId="{4D16AE61-C92D-42EA-A58F-9874AAB1D334}" type="pres">
      <dgm:prSet presAssocID="{0878FEDA-CF47-432D-9B3D-A3935B72AFEB}" presName="rootComposite" presStyleCnt="0"/>
      <dgm:spPr/>
    </dgm:pt>
    <dgm:pt modelId="{D968E59B-50EB-40E3-8FCC-650EE821F7F0}" type="pres">
      <dgm:prSet presAssocID="{0878FEDA-CF47-432D-9B3D-A3935B72AFEB}" presName="rootText" presStyleLbl="node2" presStyleIdx="2" presStyleCnt="3" custScaleX="109164" custScaleY="61698" custLinFactNeighborX="23" custLinFactNeighborY="-513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38A6B5-273D-45C3-989D-A4DF321B6218}" type="pres">
      <dgm:prSet presAssocID="{0878FEDA-CF47-432D-9B3D-A3935B72AFEB}" presName="rootConnector" presStyleLbl="node2" presStyleIdx="2" presStyleCnt="3"/>
      <dgm:spPr/>
      <dgm:t>
        <a:bodyPr/>
        <a:lstStyle/>
        <a:p>
          <a:endParaRPr lang="ru-RU"/>
        </a:p>
      </dgm:t>
    </dgm:pt>
    <dgm:pt modelId="{973F3204-6E95-47F3-B574-B6A56E26069D}" type="pres">
      <dgm:prSet presAssocID="{0878FEDA-CF47-432D-9B3D-A3935B72AFEB}" presName="hierChild4" presStyleCnt="0"/>
      <dgm:spPr/>
    </dgm:pt>
    <dgm:pt modelId="{AF283771-D79E-44F2-824B-41711CF656A3}" type="pres">
      <dgm:prSet presAssocID="{1C9515AB-4AA9-4104-97E4-D0D4920656B2}" presName="Name37" presStyleLbl="parChTrans1D3" presStyleIdx="2" presStyleCnt="3"/>
      <dgm:spPr/>
      <dgm:t>
        <a:bodyPr/>
        <a:lstStyle/>
        <a:p>
          <a:endParaRPr lang="ru-RU"/>
        </a:p>
      </dgm:t>
    </dgm:pt>
    <dgm:pt modelId="{C601404E-D8B9-44E7-B324-6535FE3C7064}" type="pres">
      <dgm:prSet presAssocID="{FCD1CE5B-523C-4624-9725-02047115D2CF}" presName="hierRoot2" presStyleCnt="0">
        <dgm:presLayoutVars>
          <dgm:hierBranch val="init"/>
        </dgm:presLayoutVars>
      </dgm:prSet>
      <dgm:spPr/>
    </dgm:pt>
    <dgm:pt modelId="{34E30FFC-4038-40F5-B949-659D71545802}" type="pres">
      <dgm:prSet presAssocID="{FCD1CE5B-523C-4624-9725-02047115D2CF}" presName="rootComposite" presStyleCnt="0"/>
      <dgm:spPr/>
    </dgm:pt>
    <dgm:pt modelId="{D80E20CC-36F7-4FEE-B04E-701FA23FB48E}" type="pres">
      <dgm:prSet presAssocID="{FCD1CE5B-523C-4624-9725-02047115D2CF}" presName="rootText" presStyleLbl="node3" presStyleIdx="2" presStyleCnt="3" custLinFactNeighborX="-36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C95328-7F59-4F50-A1C7-2E1AD4B18EB5}" type="pres">
      <dgm:prSet presAssocID="{FCD1CE5B-523C-4624-9725-02047115D2CF}" presName="rootConnector" presStyleLbl="node3" presStyleIdx="2" presStyleCnt="3"/>
      <dgm:spPr/>
      <dgm:t>
        <a:bodyPr/>
        <a:lstStyle/>
        <a:p>
          <a:endParaRPr lang="ru-RU"/>
        </a:p>
      </dgm:t>
    </dgm:pt>
    <dgm:pt modelId="{2C598A1A-4A96-49DF-84A7-A386EDE64C43}" type="pres">
      <dgm:prSet presAssocID="{FCD1CE5B-523C-4624-9725-02047115D2CF}" presName="hierChild4" presStyleCnt="0"/>
      <dgm:spPr/>
    </dgm:pt>
    <dgm:pt modelId="{7D63312C-A37A-4F69-BA57-3ADFD0069534}" type="pres">
      <dgm:prSet presAssocID="{FCD1CE5B-523C-4624-9725-02047115D2CF}" presName="hierChild5" presStyleCnt="0"/>
      <dgm:spPr/>
    </dgm:pt>
    <dgm:pt modelId="{F6C59700-99F2-49F4-AA7B-06FCDD04B067}" type="pres">
      <dgm:prSet presAssocID="{0878FEDA-CF47-432D-9B3D-A3935B72AFEB}" presName="hierChild5" presStyleCnt="0"/>
      <dgm:spPr/>
    </dgm:pt>
    <dgm:pt modelId="{C5427B0C-B024-453D-8329-128CDB6235ED}" type="pres">
      <dgm:prSet presAssocID="{2E2863A5-DA6D-4D2E-8E87-1A40B9868ACC}" presName="hierChild3" presStyleCnt="0"/>
      <dgm:spPr/>
    </dgm:pt>
  </dgm:ptLst>
  <dgm:cxnLst>
    <dgm:cxn modelId="{CCE6CB6A-35FE-4981-B8B0-7C00FC2392F1}" srcId="{90D82DB1-E478-4934-AF7D-1E09865B93BF}" destId="{2E2863A5-DA6D-4D2E-8E87-1A40B9868ACC}" srcOrd="0" destOrd="0" parTransId="{FFC9EF71-9014-4359-9AF0-7DD6E492D153}" sibTransId="{B9552D72-D05C-4D70-8881-A59C2B325BDE}"/>
    <dgm:cxn modelId="{C4D62A8C-0004-4FE2-BD1A-A13311AC5269}" type="presOf" srcId="{E9442183-E702-42ED-A5E9-7B035F547797}" destId="{15DA5A15-3BFF-48FA-AA7E-09DC0CA2BF2F}" srcOrd="0" destOrd="0" presId="urn:microsoft.com/office/officeart/2005/8/layout/orgChart1"/>
    <dgm:cxn modelId="{E6ED1FBA-F37B-4CB9-AB57-514B91B0B128}" srcId="{2E2863A5-DA6D-4D2E-8E87-1A40B9868ACC}" destId="{D92954FE-E715-48CD-AE65-4AFAE308C09B}" srcOrd="1" destOrd="0" parTransId="{7BBA7D24-999C-437C-8840-746339321992}" sibTransId="{88E9095D-E0A5-48F0-B840-8DA2AD0202C4}"/>
    <dgm:cxn modelId="{013B4416-E03E-488D-92FE-D1B3671630CD}" type="presOf" srcId="{84168D43-34AE-4D03-A74B-4240366DC915}" destId="{3B99E5A9-13BC-4D08-926D-CFE8BE4A17A0}" srcOrd="0" destOrd="0" presId="urn:microsoft.com/office/officeart/2005/8/layout/orgChart1"/>
    <dgm:cxn modelId="{F97BDE8C-BDC7-4066-9604-E964E32C8C8F}" type="presOf" srcId="{B6AD8F3F-81A5-4913-9692-8883F9AD5E4C}" destId="{69A14CDA-95A1-4209-8D6D-CA369BBB6419}" srcOrd="1" destOrd="0" presId="urn:microsoft.com/office/officeart/2005/8/layout/orgChart1"/>
    <dgm:cxn modelId="{464EEA91-C161-485E-9A62-0B4CF66A25CD}" type="presOf" srcId="{7BBA7D24-999C-437C-8840-746339321992}" destId="{C06E086C-2094-416F-A567-2636B3415C8E}" srcOrd="0" destOrd="0" presId="urn:microsoft.com/office/officeart/2005/8/layout/orgChart1"/>
    <dgm:cxn modelId="{A7933A53-5ABF-490C-BCB4-D0247CED55BE}" type="presOf" srcId="{D92954FE-E715-48CD-AE65-4AFAE308C09B}" destId="{592EDAF3-EF95-4FE2-AF1D-FD44A5F6AFA4}" srcOrd="0" destOrd="0" presId="urn:microsoft.com/office/officeart/2005/8/layout/orgChart1"/>
    <dgm:cxn modelId="{8A45010A-C30C-40BF-BDA6-FD18F90A5B0B}" type="presOf" srcId="{B6AD8F3F-81A5-4913-9692-8883F9AD5E4C}" destId="{A49818DC-436E-4CF2-B337-9F84B0A97301}" srcOrd="0" destOrd="0" presId="urn:microsoft.com/office/officeart/2005/8/layout/orgChart1"/>
    <dgm:cxn modelId="{ED2693B3-0D4C-47F2-BC72-6B482AA98E34}" type="presOf" srcId="{C5F9141F-1515-4DB9-9155-AC62529AC26A}" destId="{062BB775-5882-439D-8152-C8E86C1FEF55}" srcOrd="1" destOrd="0" presId="urn:microsoft.com/office/officeart/2005/8/layout/orgChart1"/>
    <dgm:cxn modelId="{76101552-5216-4D48-A3BD-05D3D3B25791}" type="presOf" srcId="{0878FEDA-CF47-432D-9B3D-A3935B72AFEB}" destId="{D968E59B-50EB-40E3-8FCC-650EE821F7F0}" srcOrd="0" destOrd="0" presId="urn:microsoft.com/office/officeart/2005/8/layout/orgChart1"/>
    <dgm:cxn modelId="{A845C2A9-E89C-4945-B777-30F418D62C88}" type="presOf" srcId="{1C9515AB-4AA9-4104-97E4-D0D4920656B2}" destId="{AF283771-D79E-44F2-824B-41711CF656A3}" srcOrd="0" destOrd="0" presId="urn:microsoft.com/office/officeart/2005/8/layout/orgChart1"/>
    <dgm:cxn modelId="{286DEFE2-AE47-4B06-8347-C074CA946805}" srcId="{E9442183-E702-42ED-A5E9-7B035F547797}" destId="{B6AD8F3F-81A5-4913-9692-8883F9AD5E4C}" srcOrd="0" destOrd="0" parTransId="{C198DA46-28C0-404C-A0F3-3713A7C81273}" sibTransId="{C3EBB77E-5E7C-47A3-A6DA-39F012731DC7}"/>
    <dgm:cxn modelId="{D67151C0-A476-4259-82EF-C10D8511961D}" srcId="{D92954FE-E715-48CD-AE65-4AFAE308C09B}" destId="{C5F9141F-1515-4DB9-9155-AC62529AC26A}" srcOrd="0" destOrd="0" parTransId="{0B09F1FA-6C93-4615-A400-03F3F1991B18}" sibTransId="{A867656E-3A3D-4C11-80EB-CA5411B1C63C}"/>
    <dgm:cxn modelId="{850927C1-F441-4FFC-94D9-DAFE2F43F487}" type="presOf" srcId="{90D82DB1-E478-4934-AF7D-1E09865B93BF}" destId="{652780B8-9A3E-48A5-8703-B55563144EC7}" srcOrd="0" destOrd="0" presId="urn:microsoft.com/office/officeart/2005/8/layout/orgChart1"/>
    <dgm:cxn modelId="{67BACE0C-5F46-4257-B59A-7CF63D7CD550}" srcId="{2E2863A5-DA6D-4D2E-8E87-1A40B9868ACC}" destId="{0878FEDA-CF47-432D-9B3D-A3935B72AFEB}" srcOrd="2" destOrd="0" parTransId="{84168D43-34AE-4D03-A74B-4240366DC915}" sibTransId="{BCF0AAF7-DB5D-4000-BF88-38CE6DADFDF5}"/>
    <dgm:cxn modelId="{BFB8EAFB-79A5-4844-93B2-0A9005E25829}" type="presOf" srcId="{C198DA46-28C0-404C-A0F3-3713A7C81273}" destId="{33B671AF-97C2-4398-ACE1-1FD6E77BC156}" srcOrd="0" destOrd="0" presId="urn:microsoft.com/office/officeart/2005/8/layout/orgChart1"/>
    <dgm:cxn modelId="{FA63BACF-1980-4C85-87DD-BAED264D4BBA}" type="presOf" srcId="{E9442183-E702-42ED-A5E9-7B035F547797}" destId="{DDCF52D4-6BB7-458C-AE78-B3BC9EC9606E}" srcOrd="1" destOrd="0" presId="urn:microsoft.com/office/officeart/2005/8/layout/orgChart1"/>
    <dgm:cxn modelId="{B5306685-0951-488E-8C2A-1A289EE3C938}" srcId="{2E2863A5-DA6D-4D2E-8E87-1A40B9868ACC}" destId="{E9442183-E702-42ED-A5E9-7B035F547797}" srcOrd="0" destOrd="0" parTransId="{87732B62-9BD3-43AF-BD46-6B032DAFF7FE}" sibTransId="{A67C11B9-DFAE-4FED-BCC1-B7E80831CC71}"/>
    <dgm:cxn modelId="{1620DEDE-A035-427D-8655-90F18344CFA6}" srcId="{0878FEDA-CF47-432D-9B3D-A3935B72AFEB}" destId="{FCD1CE5B-523C-4624-9725-02047115D2CF}" srcOrd="0" destOrd="0" parTransId="{1C9515AB-4AA9-4104-97E4-D0D4920656B2}" sibTransId="{9779CF22-E6C8-47AD-92FB-44549F74C449}"/>
    <dgm:cxn modelId="{561C8ED4-B05A-4A90-9AA6-B90B6AEC7996}" type="presOf" srcId="{0B09F1FA-6C93-4615-A400-03F3F1991B18}" destId="{756EFD7C-6D63-4487-ABBB-D1C51EA18733}" srcOrd="0" destOrd="0" presId="urn:microsoft.com/office/officeart/2005/8/layout/orgChart1"/>
    <dgm:cxn modelId="{D9BBE2AF-4E3B-4749-8A36-468C2FBEFF84}" type="presOf" srcId="{C5F9141F-1515-4DB9-9155-AC62529AC26A}" destId="{8C357A1E-637C-40AF-8332-B1595D21D848}" srcOrd="0" destOrd="0" presId="urn:microsoft.com/office/officeart/2005/8/layout/orgChart1"/>
    <dgm:cxn modelId="{DEC7331D-36EA-4C95-8BD8-6C2C2FF0A3B2}" type="presOf" srcId="{2E2863A5-DA6D-4D2E-8E87-1A40B9868ACC}" destId="{184803FE-73BE-449F-8348-382ADC22C314}" srcOrd="0" destOrd="0" presId="urn:microsoft.com/office/officeart/2005/8/layout/orgChart1"/>
    <dgm:cxn modelId="{E0ED3BFA-D220-4540-BFFD-B184A1F74658}" type="presOf" srcId="{D92954FE-E715-48CD-AE65-4AFAE308C09B}" destId="{36FC00F0-35F5-4785-BA7C-C6D4F20B1EA3}" srcOrd="1" destOrd="0" presId="urn:microsoft.com/office/officeart/2005/8/layout/orgChart1"/>
    <dgm:cxn modelId="{708F810A-A8D4-4DFA-89F5-08BDEBD2983F}" type="presOf" srcId="{0878FEDA-CF47-432D-9B3D-A3935B72AFEB}" destId="{D738A6B5-273D-45C3-989D-A4DF321B6218}" srcOrd="1" destOrd="0" presId="urn:microsoft.com/office/officeart/2005/8/layout/orgChart1"/>
    <dgm:cxn modelId="{2C31E491-8623-4BAF-95F0-F5CF3977F908}" type="presOf" srcId="{87732B62-9BD3-43AF-BD46-6B032DAFF7FE}" destId="{7AC3019F-54FC-49F8-ABF9-D506263FF434}" srcOrd="0" destOrd="0" presId="urn:microsoft.com/office/officeart/2005/8/layout/orgChart1"/>
    <dgm:cxn modelId="{526992BF-ACF4-4283-8067-E14FDE2799A7}" type="presOf" srcId="{2E2863A5-DA6D-4D2E-8E87-1A40B9868ACC}" destId="{43F19A96-9190-4A16-BA68-368E6189CE51}" srcOrd="1" destOrd="0" presId="urn:microsoft.com/office/officeart/2005/8/layout/orgChart1"/>
    <dgm:cxn modelId="{078E92F4-11C4-4F02-A3D0-593279A2994B}" type="presOf" srcId="{FCD1CE5B-523C-4624-9725-02047115D2CF}" destId="{04C95328-7F59-4F50-A1C7-2E1AD4B18EB5}" srcOrd="1" destOrd="0" presId="urn:microsoft.com/office/officeart/2005/8/layout/orgChart1"/>
    <dgm:cxn modelId="{692E44A1-070B-47CE-BF92-F9CB99233068}" type="presOf" srcId="{FCD1CE5B-523C-4624-9725-02047115D2CF}" destId="{D80E20CC-36F7-4FEE-B04E-701FA23FB48E}" srcOrd="0" destOrd="0" presId="urn:microsoft.com/office/officeart/2005/8/layout/orgChart1"/>
    <dgm:cxn modelId="{F3B74F0E-E437-42A4-82CE-717DE25655D1}" type="presParOf" srcId="{652780B8-9A3E-48A5-8703-B55563144EC7}" destId="{9D30B266-11D5-479C-881F-C0FABE7994AD}" srcOrd="0" destOrd="0" presId="urn:microsoft.com/office/officeart/2005/8/layout/orgChart1"/>
    <dgm:cxn modelId="{E984EA1C-8FCF-4A33-9541-B4A270F4F0B4}" type="presParOf" srcId="{9D30B266-11D5-479C-881F-C0FABE7994AD}" destId="{23803639-E0DD-47C8-A398-78FE6EDA276C}" srcOrd="0" destOrd="0" presId="urn:microsoft.com/office/officeart/2005/8/layout/orgChart1"/>
    <dgm:cxn modelId="{A909A064-3D57-4B3F-8173-6A57EDC9D948}" type="presParOf" srcId="{23803639-E0DD-47C8-A398-78FE6EDA276C}" destId="{184803FE-73BE-449F-8348-382ADC22C314}" srcOrd="0" destOrd="0" presId="urn:microsoft.com/office/officeart/2005/8/layout/orgChart1"/>
    <dgm:cxn modelId="{67192010-4BF2-49D6-BCC8-1612EE5BC530}" type="presParOf" srcId="{23803639-E0DD-47C8-A398-78FE6EDA276C}" destId="{43F19A96-9190-4A16-BA68-368E6189CE51}" srcOrd="1" destOrd="0" presId="urn:microsoft.com/office/officeart/2005/8/layout/orgChart1"/>
    <dgm:cxn modelId="{0B8C5E8D-5136-4DC0-A6AA-29B7A628F3E4}" type="presParOf" srcId="{9D30B266-11D5-479C-881F-C0FABE7994AD}" destId="{3DB6D424-CE67-4AB9-840C-4FD8B3591FC3}" srcOrd="1" destOrd="0" presId="urn:microsoft.com/office/officeart/2005/8/layout/orgChart1"/>
    <dgm:cxn modelId="{A1F2905B-F0B9-45DD-A9A0-46990D60ABBC}" type="presParOf" srcId="{3DB6D424-CE67-4AB9-840C-4FD8B3591FC3}" destId="{7AC3019F-54FC-49F8-ABF9-D506263FF434}" srcOrd="0" destOrd="0" presId="urn:microsoft.com/office/officeart/2005/8/layout/orgChart1"/>
    <dgm:cxn modelId="{C8270D49-D132-404F-80A7-0363B6A274D7}" type="presParOf" srcId="{3DB6D424-CE67-4AB9-840C-4FD8B3591FC3}" destId="{6039EC20-0D80-4664-8603-75B6A90A1E50}" srcOrd="1" destOrd="0" presId="urn:microsoft.com/office/officeart/2005/8/layout/orgChart1"/>
    <dgm:cxn modelId="{985CB9EE-9323-418F-A37A-504B04E5A23E}" type="presParOf" srcId="{6039EC20-0D80-4664-8603-75B6A90A1E50}" destId="{840025E2-D176-4319-B0CB-483F7453FD3D}" srcOrd="0" destOrd="0" presId="urn:microsoft.com/office/officeart/2005/8/layout/orgChart1"/>
    <dgm:cxn modelId="{C663C891-48BA-49A9-B874-A42CB80479A1}" type="presParOf" srcId="{840025E2-D176-4319-B0CB-483F7453FD3D}" destId="{15DA5A15-3BFF-48FA-AA7E-09DC0CA2BF2F}" srcOrd="0" destOrd="0" presId="urn:microsoft.com/office/officeart/2005/8/layout/orgChart1"/>
    <dgm:cxn modelId="{847F0BF7-B4F5-4944-9D17-83442D1CE47C}" type="presParOf" srcId="{840025E2-D176-4319-B0CB-483F7453FD3D}" destId="{DDCF52D4-6BB7-458C-AE78-B3BC9EC9606E}" srcOrd="1" destOrd="0" presId="urn:microsoft.com/office/officeart/2005/8/layout/orgChart1"/>
    <dgm:cxn modelId="{2417E9C3-0194-4B91-B36D-602DDDA3E296}" type="presParOf" srcId="{6039EC20-0D80-4664-8603-75B6A90A1E50}" destId="{72ECFB0E-8182-404D-9E31-2C98155402C6}" srcOrd="1" destOrd="0" presId="urn:microsoft.com/office/officeart/2005/8/layout/orgChart1"/>
    <dgm:cxn modelId="{14142CFF-B6BD-4769-8AB9-F9394AACA8B1}" type="presParOf" srcId="{72ECFB0E-8182-404D-9E31-2C98155402C6}" destId="{33B671AF-97C2-4398-ACE1-1FD6E77BC156}" srcOrd="0" destOrd="0" presId="urn:microsoft.com/office/officeart/2005/8/layout/orgChart1"/>
    <dgm:cxn modelId="{7E31FC32-AE10-4B6C-9A23-2E6CF408B646}" type="presParOf" srcId="{72ECFB0E-8182-404D-9E31-2C98155402C6}" destId="{B405DD48-EB4A-4727-8F63-1E481E6B8DE8}" srcOrd="1" destOrd="0" presId="urn:microsoft.com/office/officeart/2005/8/layout/orgChart1"/>
    <dgm:cxn modelId="{53F5C332-A35F-493F-82EC-E483AD842FA7}" type="presParOf" srcId="{B405DD48-EB4A-4727-8F63-1E481E6B8DE8}" destId="{FC0939A3-CD2B-491B-97B4-43FF982C187D}" srcOrd="0" destOrd="0" presId="urn:microsoft.com/office/officeart/2005/8/layout/orgChart1"/>
    <dgm:cxn modelId="{75C5E3E8-D769-44DA-946F-ED96DDDE8202}" type="presParOf" srcId="{FC0939A3-CD2B-491B-97B4-43FF982C187D}" destId="{A49818DC-436E-4CF2-B337-9F84B0A97301}" srcOrd="0" destOrd="0" presId="urn:microsoft.com/office/officeart/2005/8/layout/orgChart1"/>
    <dgm:cxn modelId="{17996F83-0CA5-44F1-8E91-070B3F9D6973}" type="presParOf" srcId="{FC0939A3-CD2B-491B-97B4-43FF982C187D}" destId="{69A14CDA-95A1-4209-8D6D-CA369BBB6419}" srcOrd="1" destOrd="0" presId="urn:microsoft.com/office/officeart/2005/8/layout/orgChart1"/>
    <dgm:cxn modelId="{88704654-B128-41B4-BF8A-A91EDEF7AEA9}" type="presParOf" srcId="{B405DD48-EB4A-4727-8F63-1E481E6B8DE8}" destId="{8109D573-223C-44AC-88D5-24EDE94949E0}" srcOrd="1" destOrd="0" presId="urn:microsoft.com/office/officeart/2005/8/layout/orgChart1"/>
    <dgm:cxn modelId="{CB3C0E99-93DE-4894-A355-D07FC2242C01}" type="presParOf" srcId="{B405DD48-EB4A-4727-8F63-1E481E6B8DE8}" destId="{167A0165-A5D0-49B9-9082-38DB214C5920}" srcOrd="2" destOrd="0" presId="urn:microsoft.com/office/officeart/2005/8/layout/orgChart1"/>
    <dgm:cxn modelId="{17FB1D78-56C1-4CA2-B365-535CF7F8B701}" type="presParOf" srcId="{6039EC20-0D80-4664-8603-75B6A90A1E50}" destId="{E2A6A229-8A97-4318-AC95-886C95F87B1F}" srcOrd="2" destOrd="0" presId="urn:microsoft.com/office/officeart/2005/8/layout/orgChart1"/>
    <dgm:cxn modelId="{394410CB-D5DF-41DC-963C-94D7FD53AFCF}" type="presParOf" srcId="{3DB6D424-CE67-4AB9-840C-4FD8B3591FC3}" destId="{C06E086C-2094-416F-A567-2636B3415C8E}" srcOrd="2" destOrd="0" presId="urn:microsoft.com/office/officeart/2005/8/layout/orgChart1"/>
    <dgm:cxn modelId="{D16C6549-7198-45C8-B3FA-0BD208346ED1}" type="presParOf" srcId="{3DB6D424-CE67-4AB9-840C-4FD8B3591FC3}" destId="{AF37CF90-D871-4298-A165-978050B759AB}" srcOrd="3" destOrd="0" presId="urn:microsoft.com/office/officeart/2005/8/layout/orgChart1"/>
    <dgm:cxn modelId="{8C4870BA-01F5-402A-8D11-2215A97137E7}" type="presParOf" srcId="{AF37CF90-D871-4298-A165-978050B759AB}" destId="{90B6E40E-DC9A-46F3-82AB-B934A7C5DA53}" srcOrd="0" destOrd="0" presId="urn:microsoft.com/office/officeart/2005/8/layout/orgChart1"/>
    <dgm:cxn modelId="{E8CB1BDE-549E-48DD-A702-CB484BE634BA}" type="presParOf" srcId="{90B6E40E-DC9A-46F3-82AB-B934A7C5DA53}" destId="{592EDAF3-EF95-4FE2-AF1D-FD44A5F6AFA4}" srcOrd="0" destOrd="0" presId="urn:microsoft.com/office/officeart/2005/8/layout/orgChart1"/>
    <dgm:cxn modelId="{539FC41F-82D5-4BB4-A0D1-6E7FD5E623CA}" type="presParOf" srcId="{90B6E40E-DC9A-46F3-82AB-B934A7C5DA53}" destId="{36FC00F0-35F5-4785-BA7C-C6D4F20B1EA3}" srcOrd="1" destOrd="0" presId="urn:microsoft.com/office/officeart/2005/8/layout/orgChart1"/>
    <dgm:cxn modelId="{20322A82-74A9-47FD-B00B-B7312DCA14B5}" type="presParOf" srcId="{AF37CF90-D871-4298-A165-978050B759AB}" destId="{E185AAE7-2791-4BF8-BB5C-51BC0AB2F720}" srcOrd="1" destOrd="0" presId="urn:microsoft.com/office/officeart/2005/8/layout/orgChart1"/>
    <dgm:cxn modelId="{20964C93-8D32-4D3E-B075-38CE54E6B504}" type="presParOf" srcId="{E185AAE7-2791-4BF8-BB5C-51BC0AB2F720}" destId="{756EFD7C-6D63-4487-ABBB-D1C51EA18733}" srcOrd="0" destOrd="0" presId="urn:microsoft.com/office/officeart/2005/8/layout/orgChart1"/>
    <dgm:cxn modelId="{D2EDB129-6E62-492A-A646-68C1A53A7619}" type="presParOf" srcId="{E185AAE7-2791-4BF8-BB5C-51BC0AB2F720}" destId="{CDC6AE88-9254-42B7-9BE6-7C0D10FF344E}" srcOrd="1" destOrd="0" presId="urn:microsoft.com/office/officeart/2005/8/layout/orgChart1"/>
    <dgm:cxn modelId="{942362D9-70A4-4416-9695-ECEA73E3592D}" type="presParOf" srcId="{CDC6AE88-9254-42B7-9BE6-7C0D10FF344E}" destId="{C091474E-EA05-497F-B071-FBC0C129C6C5}" srcOrd="0" destOrd="0" presId="urn:microsoft.com/office/officeart/2005/8/layout/orgChart1"/>
    <dgm:cxn modelId="{BE29F655-9B57-452C-B3B9-589A124CF2F3}" type="presParOf" srcId="{C091474E-EA05-497F-B071-FBC0C129C6C5}" destId="{8C357A1E-637C-40AF-8332-B1595D21D848}" srcOrd="0" destOrd="0" presId="urn:microsoft.com/office/officeart/2005/8/layout/orgChart1"/>
    <dgm:cxn modelId="{E4F35275-CC8A-4DEB-8279-908DED980659}" type="presParOf" srcId="{C091474E-EA05-497F-B071-FBC0C129C6C5}" destId="{062BB775-5882-439D-8152-C8E86C1FEF55}" srcOrd="1" destOrd="0" presId="urn:microsoft.com/office/officeart/2005/8/layout/orgChart1"/>
    <dgm:cxn modelId="{74E03CA6-5D53-43BD-B0A4-063058506BA8}" type="presParOf" srcId="{CDC6AE88-9254-42B7-9BE6-7C0D10FF344E}" destId="{34FE89E1-7531-4F88-82C8-4E9EC40A182E}" srcOrd="1" destOrd="0" presId="urn:microsoft.com/office/officeart/2005/8/layout/orgChart1"/>
    <dgm:cxn modelId="{A5F90017-D282-404D-8D19-FC31FE15E741}" type="presParOf" srcId="{CDC6AE88-9254-42B7-9BE6-7C0D10FF344E}" destId="{2F716B2D-6656-4E69-A5DA-E65DD6EB0BBA}" srcOrd="2" destOrd="0" presId="urn:microsoft.com/office/officeart/2005/8/layout/orgChart1"/>
    <dgm:cxn modelId="{FE84C245-0F75-4B1C-83B0-22613B177A2A}" type="presParOf" srcId="{AF37CF90-D871-4298-A165-978050B759AB}" destId="{996AEEC3-F24D-4CCA-832F-6D326379FAA9}" srcOrd="2" destOrd="0" presId="urn:microsoft.com/office/officeart/2005/8/layout/orgChart1"/>
    <dgm:cxn modelId="{C67F2065-0C95-4EE6-ADFE-90E59E113C97}" type="presParOf" srcId="{3DB6D424-CE67-4AB9-840C-4FD8B3591FC3}" destId="{3B99E5A9-13BC-4D08-926D-CFE8BE4A17A0}" srcOrd="4" destOrd="0" presId="urn:microsoft.com/office/officeart/2005/8/layout/orgChart1"/>
    <dgm:cxn modelId="{9C0DB018-D49E-44E5-8D7A-5B1E33C3CD95}" type="presParOf" srcId="{3DB6D424-CE67-4AB9-840C-4FD8B3591FC3}" destId="{0C582E4E-491A-485F-9296-B07095E6FFB6}" srcOrd="5" destOrd="0" presId="urn:microsoft.com/office/officeart/2005/8/layout/orgChart1"/>
    <dgm:cxn modelId="{7FFF373A-11A1-419A-8427-4829464CBC8D}" type="presParOf" srcId="{0C582E4E-491A-485F-9296-B07095E6FFB6}" destId="{4D16AE61-C92D-42EA-A58F-9874AAB1D334}" srcOrd="0" destOrd="0" presId="urn:microsoft.com/office/officeart/2005/8/layout/orgChart1"/>
    <dgm:cxn modelId="{2D48E223-4C39-453A-9048-DC56F2D538AC}" type="presParOf" srcId="{4D16AE61-C92D-42EA-A58F-9874AAB1D334}" destId="{D968E59B-50EB-40E3-8FCC-650EE821F7F0}" srcOrd="0" destOrd="0" presId="urn:microsoft.com/office/officeart/2005/8/layout/orgChart1"/>
    <dgm:cxn modelId="{12F9D9AC-9D03-4E89-94D0-E96E9E1A6F34}" type="presParOf" srcId="{4D16AE61-C92D-42EA-A58F-9874AAB1D334}" destId="{D738A6B5-273D-45C3-989D-A4DF321B6218}" srcOrd="1" destOrd="0" presId="urn:microsoft.com/office/officeart/2005/8/layout/orgChart1"/>
    <dgm:cxn modelId="{566C9879-15F1-49FE-A336-C60EC33FB99A}" type="presParOf" srcId="{0C582E4E-491A-485F-9296-B07095E6FFB6}" destId="{973F3204-6E95-47F3-B574-B6A56E26069D}" srcOrd="1" destOrd="0" presId="urn:microsoft.com/office/officeart/2005/8/layout/orgChart1"/>
    <dgm:cxn modelId="{63CFA39E-9A00-43A4-AF65-6E6BB99E0D99}" type="presParOf" srcId="{973F3204-6E95-47F3-B574-B6A56E26069D}" destId="{AF283771-D79E-44F2-824B-41711CF656A3}" srcOrd="0" destOrd="0" presId="urn:microsoft.com/office/officeart/2005/8/layout/orgChart1"/>
    <dgm:cxn modelId="{825A17DA-506A-45B0-B695-F059B08CD6B6}" type="presParOf" srcId="{973F3204-6E95-47F3-B574-B6A56E26069D}" destId="{C601404E-D8B9-44E7-B324-6535FE3C7064}" srcOrd="1" destOrd="0" presId="urn:microsoft.com/office/officeart/2005/8/layout/orgChart1"/>
    <dgm:cxn modelId="{F145D4FA-4780-4599-9E35-09CF50C74A97}" type="presParOf" srcId="{C601404E-D8B9-44E7-B324-6535FE3C7064}" destId="{34E30FFC-4038-40F5-B949-659D71545802}" srcOrd="0" destOrd="0" presId="urn:microsoft.com/office/officeart/2005/8/layout/orgChart1"/>
    <dgm:cxn modelId="{5EB323EC-4929-478D-A63D-EC141106F0AC}" type="presParOf" srcId="{34E30FFC-4038-40F5-B949-659D71545802}" destId="{D80E20CC-36F7-4FEE-B04E-701FA23FB48E}" srcOrd="0" destOrd="0" presId="urn:microsoft.com/office/officeart/2005/8/layout/orgChart1"/>
    <dgm:cxn modelId="{F16E36BE-BA66-48E9-83E0-DD8E77AA3B9F}" type="presParOf" srcId="{34E30FFC-4038-40F5-B949-659D71545802}" destId="{04C95328-7F59-4F50-A1C7-2E1AD4B18EB5}" srcOrd="1" destOrd="0" presId="urn:microsoft.com/office/officeart/2005/8/layout/orgChart1"/>
    <dgm:cxn modelId="{7CA427CD-837C-43E1-B20C-9AA2AA44A195}" type="presParOf" srcId="{C601404E-D8B9-44E7-B324-6535FE3C7064}" destId="{2C598A1A-4A96-49DF-84A7-A386EDE64C43}" srcOrd="1" destOrd="0" presId="urn:microsoft.com/office/officeart/2005/8/layout/orgChart1"/>
    <dgm:cxn modelId="{A38222E3-35A5-4FF8-97A8-14DEBEB821A2}" type="presParOf" srcId="{C601404E-D8B9-44E7-B324-6535FE3C7064}" destId="{7D63312C-A37A-4F69-BA57-3ADFD0069534}" srcOrd="2" destOrd="0" presId="urn:microsoft.com/office/officeart/2005/8/layout/orgChart1"/>
    <dgm:cxn modelId="{0FA29F14-86C4-4127-8AAA-3091164A0D22}" type="presParOf" srcId="{0C582E4E-491A-485F-9296-B07095E6FFB6}" destId="{F6C59700-99F2-49F4-AA7B-06FCDD04B067}" srcOrd="2" destOrd="0" presId="urn:microsoft.com/office/officeart/2005/8/layout/orgChart1"/>
    <dgm:cxn modelId="{B06914FF-21AA-42E6-B94F-2D2AEEAAA34B}" type="presParOf" srcId="{9D30B266-11D5-479C-881F-C0FABE7994AD}" destId="{C5427B0C-B024-453D-8329-128CDB6235ED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748608-2151-454C-B06F-EABA4210DB1C}" type="datetimeFigureOut">
              <a:rPr lang="ru-RU"/>
              <a:pPr>
                <a:defRPr/>
              </a:pPr>
              <a:t>23.06.2012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6660C4-B1D4-4618-89D5-0B45B21D3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A93545-42E3-45E2-87BA-608E328B3C9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2172D6-A7B4-44EE-90A8-B4FC275D44F6}" type="slidenum">
              <a:rPr lang="en-US" sz="1200">
                <a:latin typeface="Calibri" pitchFamily="34" charset="0"/>
              </a:rPr>
              <a:pPr algn="r"/>
              <a:t>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A05C1E-A379-4138-B30D-E465199CB0B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3721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58000" y="5105400"/>
            <a:ext cx="1828800" cy="9906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latinLnBrk="0">
              <a:defRPr lang="ru-RU" baseline="0"/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latinLnBrk="0">
              <a:defRPr lang="ru-RU" baseline="0"/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CA63F-A5EA-4F71-B2DC-F48347DAFA5B}" type="datetimeFigureOut">
              <a:rPr/>
              <a:pPr>
                <a:defRPr/>
              </a:pPr>
              <a:t>23.06.2012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1B0A6-6361-4C36-A2A2-49033586222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4665-A7A4-4CE0-A690-9612661C0FD7}" type="datetimeFigureOut">
              <a:rPr/>
              <a:pPr>
                <a:defRPr/>
              </a:pPr>
              <a:t>23.06.2012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0F028-4A50-4053-92CC-5D22900777A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3ACA2-8820-43D0-82FC-5AD994298EB9}" type="datetimeFigureOut">
              <a:rPr/>
              <a:pPr>
                <a:defRPr/>
              </a:pPr>
              <a:t>23.06.2012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BEB29-3518-4FF2-BA4A-05E740441E2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538A4-CB23-47EB-8219-B53A9AFB3964}" type="datetimeFigureOut">
              <a:rPr/>
              <a:pPr>
                <a:defRPr/>
              </a:pPr>
              <a:t>23.06.2012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3FA07-E743-4AF9-A600-32D3E306061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E2B65-0AE8-4D05-8A05-B45C4AAA2998}" type="datetimeFigureOut">
              <a:rPr/>
              <a:pPr>
                <a:defRPr/>
              </a:pPr>
              <a:t>23.06.2012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96A8B-A16E-4147-B0D6-77D31DB6AB2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25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</p:spPr>
        <p:txBody>
          <a:bodyPr anchor="b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0"/>
            <a:ext cx="2133600" cy="9906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4CA0B-DD5E-45B9-BEED-E496970874F8}" type="datetimeFigureOut">
              <a:rPr/>
              <a:pPr>
                <a:defRPr/>
              </a:pPr>
              <a:t>23.06.2012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F0C3-45DE-4926-AEE7-68980963BBD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+mn-lt"/>
              </a:defRPr>
            </a:lvl1pPr>
            <a:lvl2pPr latinLnBrk="0">
              <a:defRPr lang="ru-RU" sz="2800">
                <a:latin typeface="+mn-lt"/>
              </a:defRPr>
            </a:lvl2pPr>
            <a:lvl3pPr latinLnBrk="0">
              <a:defRPr lang="ru-RU" sz="2400">
                <a:latin typeface="+mn-lt"/>
              </a:defRPr>
            </a:lvl3pPr>
            <a:lvl4pPr latinLnBrk="0">
              <a:defRPr lang="ru-RU" sz="2400">
                <a:latin typeface="+mn-lt"/>
              </a:defRPr>
            </a:lvl4pPr>
            <a:lvl5pPr latinLnBrk="0">
              <a:defRPr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783A6-0779-425A-89C1-F3B1C0F76D53}" type="datetimeFigureOut">
              <a:rPr/>
              <a:pPr>
                <a:defRPr/>
              </a:pPr>
              <a:t>23.06.2012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00A5D-B22F-489B-96B0-3FAF28423BD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5365-AEB1-4D7B-B08B-DDB8BFD0C198}" type="datetimeFigureOut">
              <a:rPr/>
              <a:pPr>
                <a:defRPr/>
              </a:pPr>
              <a:t>23.06.2012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082E2-6593-461B-B320-E765C5A477C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56BE-A75A-49D3-BE3A-B9C06AC3B0A3}" type="datetimeFigureOut">
              <a:rPr/>
              <a:pPr>
                <a:defRPr/>
              </a:pPr>
              <a:t>23.06.2012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8FEE9-D551-48AC-89EF-90E6122E3E5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093C-DAA6-404D-9418-A4143C27E2BC}" type="datetimeFigureOut">
              <a:rPr/>
              <a:pPr>
                <a:defRPr/>
              </a:pPr>
              <a:t>23.06.2012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3B627-DBD3-440C-903C-0FDC14C9C57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0591A-38CD-41A0-9B60-8C955B323AD2}" type="datetimeFigureOut">
              <a:rPr/>
              <a:pPr>
                <a:defRPr/>
              </a:pPr>
              <a:t>23.06.2012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983C6-BF10-4CB6-9EFC-31CE7A8A492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7BF9A-9980-4E4F-8ABE-C6BF895E4636}" type="datetimeFigureOut">
              <a:rPr/>
              <a:pPr>
                <a:defRPr/>
              </a:pPr>
              <a:t>23.06.2012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4AFB8-6F2A-4487-BEA2-4E3CB0BE128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9A551-710D-4113-A365-9C1D200694C4}" type="datetimeFigureOut">
              <a:rPr/>
              <a:pPr>
                <a:defRPr/>
              </a:pPr>
              <a:t>23.06.2012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B9AE1-77A3-406D-AFF5-F8A7D493170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7463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6002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0E4F33-4D95-4AAF-8F37-65B0E01AFBBF}" type="datetimeFigureOut">
              <a:rPr/>
              <a:pPr>
                <a:defRPr/>
              </a:pPr>
              <a:t>23.06.2012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ACC4CA-0A92-4471-B550-6F7F7E49F0F5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52400" y="-109538"/>
            <a:ext cx="819150" cy="708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70" r:id="rId13"/>
    <p:sldLayoutId id="2147483971" r:id="rId14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hyperlink" Target="http://www.standart.edu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3233678"/>
            <a:ext cx="8077200" cy="286232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Введение федеральных государственных образовательных стандартов второго поколения в практику работы школы</a:t>
            </a:r>
          </a:p>
        </p:txBody>
      </p:sp>
      <p:pic>
        <p:nvPicPr>
          <p:cNvPr id="5" name="Picture 3" descr="OurNewSchoo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0474" y="631397"/>
            <a:ext cx="3278126" cy="2340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_krasnoyarskom_krae_bolee_7_tys_uchenikov_hodyat_v_vechernie_shkoly_thumb_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343400"/>
            <a:ext cx="4095750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SMART Board interactive whiteboard 680 - In-use image 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14800" y="152399"/>
            <a:ext cx="5029200" cy="3771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46088"/>
            <a:ext cx="3352800" cy="3516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79768" y="4495800"/>
            <a:ext cx="2135632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81600" y="5410200"/>
            <a:ext cx="19304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95800" y="3962400"/>
            <a:ext cx="1295400" cy="1792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4038600"/>
            <a:ext cx="900113" cy="128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 descr="school_teacher guy.gif"/>
          <p:cNvPicPr>
            <a:picLocks noChangeAspect="1"/>
          </p:cNvPicPr>
          <p:nvPr/>
        </p:nvPicPr>
        <p:blipFill>
          <a:blip r:embed="rId2"/>
          <a:srcRect b="2325"/>
          <a:stretch>
            <a:fillRect/>
          </a:stretch>
        </p:blipFill>
        <p:spPr bwMode="auto">
          <a:xfrm>
            <a:off x="1371600" y="152400"/>
            <a:ext cx="6808788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ucheniki_w450_h46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5800" y="3954018"/>
            <a:ext cx="2667000" cy="2773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905000" y="457200"/>
            <a:ext cx="3124200" cy="1138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Учитель должен не «вбивать» знания, а развивать личность ученика!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3429000" y="3810000"/>
          <a:ext cx="5486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 descr="1191268972_c41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9718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14400" y="228600"/>
            <a:ext cx="7848600" cy="1938992"/>
          </a:xfrm>
          <a:prstGeom prst="rect">
            <a:avLst/>
          </a:prstGeom>
          <a:ln w="19050">
            <a:solidFill>
              <a:srgbClr val="FF0000"/>
            </a:solidFill>
            <a:prstDash val="lg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«ПОРТФОЛИО» УЧЕНИКА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одна из ключевых и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наиболее эффективных форм представления достижений учащихся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условиях перехода на новые стандарты, в котором кроме учебных достижений, учитываются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достижения личности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— в творчестве, спорте, конкурсах, олимпиадах, досуговой деятельности и т.д. </a:t>
            </a:r>
          </a:p>
        </p:txBody>
      </p:sp>
      <p:pic>
        <p:nvPicPr>
          <p:cNvPr id="6" name="Рисунок 5" descr="1276414283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438400"/>
            <a:ext cx="3133725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трелка углом 10"/>
          <p:cNvSpPr/>
          <p:nvPr/>
        </p:nvSpPr>
        <p:spPr>
          <a:xfrm>
            <a:off x="2667000" y="2362200"/>
            <a:ext cx="2362200" cy="762000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85800" y="101600"/>
          <a:ext cx="84582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62000" y="4085055"/>
            <a:ext cx="2133600" cy="2696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rt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4038600"/>
            <a:ext cx="1492584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004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4267200"/>
            <a:ext cx="2514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3107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5029200"/>
            <a:ext cx="27432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3"/>
          <p:cNvGraphicFramePr>
            <a:graphicFrameLocks/>
          </p:cNvGraphicFramePr>
          <p:nvPr/>
        </p:nvGraphicFramePr>
        <p:xfrm>
          <a:off x="685800" y="914400"/>
          <a:ext cx="8305800" cy="5715000"/>
        </p:xfrm>
        <a:graphic>
          <a:graphicData uri="http://schemas.openxmlformats.org/drawingml/2006/table">
            <a:tbl>
              <a:tblPr firstRow="1" lastRow="1" bandRow="1">
                <a:tableStyleId>{00A15C55-8517-42AA-B614-E9B94910E393}</a:tableStyleId>
              </a:tblPr>
              <a:tblGrid>
                <a:gridCol w="1967628"/>
                <a:gridCol w="1675296"/>
                <a:gridCol w="1166120"/>
                <a:gridCol w="1037623"/>
                <a:gridCol w="1074565"/>
                <a:gridCol w="1384568"/>
              </a:tblGrid>
              <a:tr h="930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1кл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2кл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3кл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4кл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Всего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746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Спортивно-оздоровительное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746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Художественно-эстетическое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746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Военно-патриотическое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1053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Общественно-полезная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746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Проектная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746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14400" y="152400"/>
            <a:ext cx="7848600" cy="4000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ВНЕУРОЧНАЯ ДЕЯТЕЛЬНОСТЬ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85800" y="914400"/>
            <a:ext cx="1981200" cy="914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76400" y="914400"/>
            <a:ext cx="1295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Классы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1520825"/>
            <a:ext cx="1905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Направления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421054"/>
            <a:ext cx="8128503" cy="543694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" name="Рисунок 10" descr="C:\Documents and Settings\IAntonova\Рабочий стол\Обложки Стандарты\p_p_nachalnaya_shkola1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97700">
            <a:off x="685800" y="4572000"/>
            <a:ext cx="1371600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9" name="Picture 11" descr="moi dostiz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43643">
            <a:off x="7253288" y="484188"/>
            <a:ext cx="1301750" cy="18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 descr="Проект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4659312"/>
            <a:ext cx="1447800" cy="219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BottomDown"/>
            <a:lightRig rig="threePt" dir="t"/>
          </a:scene3d>
        </p:spPr>
      </p:pic>
      <p:pic>
        <p:nvPicPr>
          <p:cNvPr id="7" name="Рисунок 12" descr="C:\Documents and Settings\IAntonova\Рабочий стол\Обложки Стандарты\Ped_St_Asm.jp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612569">
            <a:off x="6410325" y="549275"/>
            <a:ext cx="1254125" cy="20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2" descr="polivanova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9600" y="4910138"/>
            <a:ext cx="1486766" cy="225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TopUp"/>
            <a:lightRig rig="threePt" dir="t"/>
          </a:scene3d>
        </p:spPr>
      </p:pic>
      <p:sp>
        <p:nvSpPr>
          <p:cNvPr id="11" name="TextBox 10"/>
          <p:cNvSpPr txBox="1"/>
          <p:nvPr/>
        </p:nvSpPr>
        <p:spPr>
          <a:xfrm>
            <a:off x="152400" y="152400"/>
            <a:ext cx="4953000" cy="2144713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«Не тот учитель, кто получает воспитание и образование учителя, а тот, у кого есть внутренняя уверенность в том, что он есть, должен быть и не может быть иным»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381000"/>
            <a:ext cx="4724400" cy="6124754"/>
          </a:xfrm>
          <a:prstGeom prst="rect">
            <a:avLst/>
          </a:prstGeom>
          <a:ln>
            <a:noFill/>
            <a:prstDash val="lg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ФГОС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</a:t>
            </a:r>
            <a:r>
              <a:rPr lang="ru-RU" sz="2800" b="1" i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это совокупность требований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обязательных при реализации основной образовательной программы начального общего образования образовательными учреждениями, имеющими государственную аккредитацию.</a:t>
            </a:r>
          </a:p>
        </p:txBody>
      </p:sp>
      <p:pic>
        <p:nvPicPr>
          <p:cNvPr id="11" name="Picture 5" descr="Y:\Полученные файлы\От Железниковой\СТАНДАРТЫ_Буклет и обложки\p_p_nachalnaya_shkol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70327">
            <a:off x="5821363" y="3911600"/>
            <a:ext cx="1846262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12" descr="C:\Documents and Settings\IAntonova\Рабочий стол\Обложки Стандарты\Ped_St_Asm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62990">
            <a:off x="6704013" y="2470150"/>
            <a:ext cx="1908175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0" descr="Проек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30021">
            <a:off x="5605463" y="546100"/>
            <a:ext cx="1781175" cy="2671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" descr="C:\Documents and Settings\IAntonova\Рабочий стол\Обложки Стандарты\federal_gos_obraz_st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69612">
            <a:off x="2532063" y="2740025"/>
            <a:ext cx="1327150" cy="195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62000" y="5000625"/>
            <a:ext cx="3886200" cy="1323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3810000" y="1600200"/>
            <a:ext cx="1219200" cy="914400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2" name="Прямоугольник 1"/>
          <p:cNvSpPr/>
          <p:nvPr/>
        </p:nvSpPr>
        <p:spPr>
          <a:xfrm>
            <a:off x="838200" y="381000"/>
            <a:ext cx="32766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НАД НОВЫМИ СТАНДАРТАМИ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5400" y="1792069"/>
            <a:ext cx="246894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2006 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381000"/>
            <a:ext cx="3733800" cy="2678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неудовлетворительные результаты  мониторинга,  проведенного в учреждениях профессионального образования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4400" y="5410200"/>
            <a:ext cx="36576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 обучении бывших выпускников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4963180"/>
            <a:ext cx="399500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ГЛАВНАЯ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ПРОБЛЕМА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4724400" y="4724400"/>
            <a:ext cx="990600" cy="914400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13" name="Прямоугольник 12"/>
          <p:cNvSpPr/>
          <p:nvPr/>
        </p:nvSpPr>
        <p:spPr>
          <a:xfrm>
            <a:off x="5791200" y="4906963"/>
            <a:ext cx="3200400" cy="157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низкое качество сформированности общеучебных умений и навыков</a:t>
            </a:r>
          </a:p>
        </p:txBody>
      </p:sp>
      <p:pic>
        <p:nvPicPr>
          <p:cNvPr id="14" name="Picture 4" descr="stand_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429000"/>
            <a:ext cx="3048000" cy="79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7" descr="пл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219824">
            <a:off x="1352550" y="2817813"/>
            <a:ext cx="1309688" cy="185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62000" y="89087"/>
          <a:ext cx="8153400" cy="3644713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4076700"/>
                <a:gridCol w="4076700"/>
              </a:tblGrid>
              <a:tr h="548509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Образовательные стандарты 1 поколения</a:t>
                      </a:r>
                      <a:endParaRPr lang="ru-RU" sz="1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Образовательные стандарты 2 поколения</a:t>
                      </a:r>
                      <a:endParaRPr lang="ru-RU" sz="1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12413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 компонента образовательного учреждения: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федеральный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региональный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школьный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Единая структура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7549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Ориентированы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 с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охранение единого образовательного пространства страны, обеспечение доступности образования в пределах минимального  достаточного уровня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е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 содержания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Развивающий и прогностический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инструмент  модернизации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системы образования. </a:t>
                      </a:r>
                    </a:p>
                    <a:p>
                      <a:pPr algn="ctr"/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6197600"/>
            <a:ext cx="7848600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стандарты определяют, прежде всего,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системе образования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а не к ученику, как это было раньше.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5505271"/>
            <a:ext cx="13716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676400" y="4009072"/>
          <a:ext cx="6705600" cy="1934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трелка углом 10"/>
          <p:cNvSpPr/>
          <p:nvPr/>
        </p:nvSpPr>
        <p:spPr>
          <a:xfrm rot="10800000">
            <a:off x="7924800" y="3810000"/>
            <a:ext cx="990600" cy="1066800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9" grpId="0">
        <p:bldAsOne/>
      </p:bldGraphic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52400"/>
            <a:ext cx="731520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ВЫПУСКНИКА НАЧАЛЬНОЙ ШКОЛЫ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839688d554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3200" y="1752600"/>
            <a:ext cx="4114800" cy="4587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aphicFrame>
        <p:nvGraphicFramePr>
          <p:cNvPr id="25" name="Схема 24"/>
          <p:cNvGraphicFramePr/>
          <p:nvPr/>
        </p:nvGraphicFramePr>
        <p:xfrm>
          <a:off x="457200" y="685800"/>
          <a:ext cx="86106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4A6294F0-3EF5-4C2F-97CA-B9409CFA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graphicEl>
                                              <a:dgm id="{4A6294F0-3EF5-4C2F-97CA-B9409CFA1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EA351920-5736-49D5-AC7D-D1370664F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>
                                            <p:graphicEl>
                                              <a:dgm id="{EA351920-5736-49D5-AC7D-D1370664F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1116E3D7-74A7-47D7-BA6F-6B17ABA75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>
                                            <p:graphicEl>
                                              <a:dgm id="{1116E3D7-74A7-47D7-BA6F-6B17ABA75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E2699BCE-D4C0-453A-B757-DD3F345AE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>
                                            <p:graphicEl>
                                              <a:dgm id="{E2699BCE-D4C0-453A-B757-DD3F345AE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DCF88159-26E3-4E98-A10A-5D9736DC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>
                                            <p:graphicEl>
                                              <a:dgm id="{DCF88159-26E3-4E98-A10A-5D9736DC4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B1C064B7-A709-4885-8E8C-B9C82DEAD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>
                                            <p:graphicEl>
                                              <a:dgm id="{B1C064B7-A709-4885-8E8C-B9C82DEAD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527076E1-A944-4C2A-8C8A-EDAFE79C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>
                                            <p:graphicEl>
                                              <a:dgm id="{527076E1-A944-4C2A-8C8A-EDAFE79C5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F256CF70-C3C0-4AEE-B64A-E73F4EB63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>
                                            <p:graphicEl>
                                              <a:dgm id="{F256CF70-C3C0-4AEE-B64A-E73F4EB63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5DC8A3AE-4E55-48FC-9230-79D6EE35B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>
                                            <p:graphicEl>
                                              <a:dgm id="{5DC8A3AE-4E55-48FC-9230-79D6EE35B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C4213E01-DF88-47FE-8628-3FE8CCCF8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>
                                            <p:graphicEl>
                                              <a:dgm id="{C4213E01-DF88-47FE-8628-3FE8CCCF8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797C421F-D9CF-425D-94CD-C164BA536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>
                                            <p:graphicEl>
                                              <a:dgm id="{797C421F-D9CF-425D-94CD-C164BA536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2EA88E96-C590-42F0-B20A-80915F0E9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>
                                            <p:graphicEl>
                                              <a:dgm id="{2EA88E96-C590-42F0-B20A-80915F0E91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CEBA72DC-8B25-4BAB-82F8-A1C7EB2EE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>
                                            <p:graphicEl>
                                              <a:dgm id="{CEBA72DC-8B25-4BAB-82F8-A1C7EB2EE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B3551319-7713-4FB8-BF6F-8E131FA61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>
                                            <p:graphicEl>
                                              <a:dgm id="{B3551319-7713-4FB8-BF6F-8E131FA61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304800"/>
            <a:ext cx="8001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СТАНДАРТ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общественный договор между семьей, обществом и государством </a:t>
            </a:r>
          </a:p>
        </p:txBody>
      </p:sp>
      <p:pic>
        <p:nvPicPr>
          <p:cNvPr id="12291" name="Picture 11" descr="Мальчикбезф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143000"/>
            <a:ext cx="15160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357188" y="1357313"/>
            <a:ext cx="28575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000" b="1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СЕМЬЯ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715000" y="1357313"/>
            <a:ext cx="3143250" cy="2643187"/>
          </a:xfrm>
          <a:prstGeom prst="roundRect">
            <a:avLst>
              <a:gd name="adj" fmla="val 1096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5857875" y="1785938"/>
            <a:ext cx="2857500" cy="2000250"/>
          </a:xfrm>
          <a:prstGeom prst="roundRect">
            <a:avLst>
              <a:gd name="adj" fmla="val 862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Безопасность и здоровье</a:t>
            </a:r>
          </a:p>
          <a:p>
            <a:pPr marL="0" lvl="1" algn="ctr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Свобода и ответственность</a:t>
            </a:r>
          </a:p>
          <a:p>
            <a:pPr marL="0" lvl="1" algn="ctr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Социальная справедливость</a:t>
            </a:r>
          </a:p>
          <a:p>
            <a:pPr marL="0" lvl="1" algn="ctr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Благосостояние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857875" y="1357313"/>
            <a:ext cx="28575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ОБЩЕСТВО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919413" y="4287838"/>
            <a:ext cx="4014787" cy="2454275"/>
          </a:xfrm>
          <a:prstGeom prst="roundRect">
            <a:avLst>
              <a:gd name="adj" fmla="val 1096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3048000" y="4818063"/>
            <a:ext cx="3733800" cy="1811337"/>
          </a:xfrm>
          <a:prstGeom prst="roundRect">
            <a:avLst>
              <a:gd name="adj" fmla="val 862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Национальное единство</a:t>
            </a:r>
          </a:p>
          <a:p>
            <a:pPr algn="ctr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Безопасность </a:t>
            </a:r>
          </a:p>
          <a:p>
            <a:pPr algn="ctr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Развитие человеческого потенциала</a:t>
            </a:r>
          </a:p>
          <a:p>
            <a:pPr algn="ctr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Конкурентоспособность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467100" y="4314825"/>
            <a:ext cx="285750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ГОСУДАРСТВО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685800" y="1447800"/>
            <a:ext cx="3328988" cy="2454275"/>
          </a:xfrm>
          <a:prstGeom prst="roundRect">
            <a:avLst>
              <a:gd name="adj" fmla="val 1096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838200" y="1846263"/>
            <a:ext cx="3043238" cy="1811337"/>
          </a:xfrm>
          <a:prstGeom prst="roundRect">
            <a:avLst>
              <a:gd name="adj" fmla="val 862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Личностная успешность</a:t>
            </a:r>
          </a:p>
          <a:p>
            <a:pPr algn="ctr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Социальная успешность</a:t>
            </a:r>
          </a:p>
          <a:p>
            <a:pPr algn="ctr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Профессиональная успешность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914400" y="1447800"/>
            <a:ext cx="28575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pitchFamily="34" charset="0"/>
              </a:rPr>
              <a:t>СЕМЬЯ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500" y="0"/>
            <a:ext cx="8572500" cy="714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4572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ДОГОВОР О ПРЕДОСТАВЛЕНИИ ОБЩЕГО ОБРАЗОВАНИЯ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indent="4572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МУНИЦИПАЛЬНЫМ  ОБЩЕОБРАЗОВАТЕЛЬНЫМ УЧРЕЖДЕНИЕМ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indent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_________________________                                    </a:t>
            </a: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«</a:t>
            </a: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»</a:t>
            </a: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________________  20    г.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(место заключения договора)                                                    (дата заключения  договора)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u="sng" dirty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средняя общеобразовательная школа №15 (в дальнейшем </a:t>
            </a:r>
            <a:r>
              <a:rPr lang="ru-RU" sz="1000" b="1" u="sng" dirty="0">
                <a:latin typeface="+mn-lt"/>
                <a:cs typeface="Times New Roman" pitchFamily="18" charset="0"/>
              </a:rPr>
              <a:t>–</a:t>
            </a:r>
            <a:r>
              <a:rPr lang="ru-RU" sz="1000" b="1" u="sng" dirty="0">
                <a:latin typeface="Times New Roman" pitchFamily="18" charset="0"/>
                <a:cs typeface="Times New Roman" pitchFamily="18" charset="0"/>
              </a:rPr>
              <a:t> Школа)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               (полное наименование учреждения)</a:t>
            </a:r>
            <a:endParaRPr lang="ru-RU" sz="1000" b="1" dirty="0">
              <a:latin typeface="+mn-lt"/>
            </a:endParaRPr>
          </a:p>
          <a:p>
            <a:pPr marL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на основании лицензии № ____________, выданной________________________________________________________________________________________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                              (наименование органа, выдавшего лицензию)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на срок с </a:t>
            </a:r>
            <a:r>
              <a:rPr lang="ru-RU" sz="1000" b="1" dirty="0">
                <a:latin typeface="+mn-lt"/>
                <a:cs typeface="Times New Roman" pitchFamily="18" charset="0"/>
              </a:rPr>
              <a:t>«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ru-RU" sz="1000" b="1" dirty="0">
                <a:latin typeface="+mn-lt"/>
                <a:cs typeface="Times New Roman" pitchFamily="18" charset="0"/>
              </a:rPr>
              <a:t>»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_____________ г. до </a:t>
            </a:r>
            <a:r>
              <a:rPr lang="ru-RU" sz="1000" b="1" dirty="0">
                <a:latin typeface="+mn-lt"/>
                <a:cs typeface="Times New Roman" pitchFamily="18" charset="0"/>
              </a:rPr>
              <a:t>«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ru-RU" sz="1000" b="1" dirty="0">
                <a:latin typeface="+mn-lt"/>
                <a:cs typeface="Times New Roman" pitchFamily="18" charset="0"/>
              </a:rPr>
              <a:t>»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_____________ г., и свидетельства о государственной аккредитации  ________, выданного ________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__________________________________________________________________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наименование органа, выдавшего свидетельство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на срок с "__" __________ г.  до "__" ____________ г.,   в  лице руководителя 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_________________________________________________________________,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(Ф. И. О.)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действующего на основании Устава,  и __________________________________________________________________________________________________</a:t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              (наименование органа местного самоуправления или учредителя)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в  лице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руководителя_____________________</a:t>
            </a:r>
            <a:r>
              <a:rPr lang="ru-RU" sz="10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действующего на основании _________________________   (Ф. И. О)   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_________________________________________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(вид  документа, удостоверяющего полномочия)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(в дальнейшем </a:t>
            </a:r>
            <a:r>
              <a:rPr lang="ru-RU" sz="1000" b="1" dirty="0">
                <a:latin typeface="+mn-lt"/>
                <a:cs typeface="Times New Roman" pitchFamily="18" charset="0"/>
              </a:rPr>
              <a:t>–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Муниципалитет), с  одной  стороны,  и,  с  другой стороны,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__________________________________________________________________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Ф. И. О. и статус законного представителя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__________________________________________________________________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несовершеннолетнего  </a:t>
            </a:r>
            <a:r>
              <a:rPr lang="ru-RU" sz="1000" b="1" dirty="0">
                <a:latin typeface="+mn-lt"/>
                <a:cs typeface="Times New Roman" pitchFamily="18" charset="0"/>
              </a:rPr>
              <a:t>–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 мать, отец, опекун, попечитель,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__________________________________________________________________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уполномоченный представитель органа опеки и попечительства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__________________________________________________________________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или учреждение социальной защиты, в котором находится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__________________________________________________________________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нуждающийся в опеке или попечительстве несовершеннолетний, либо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__________________________________________________________________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лица, действующего на основании доверенности,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__________________________________________________________________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выданной законным представителем,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(в дальнейшем </a:t>
            </a:r>
            <a:r>
              <a:rPr lang="ru-RU" sz="1000" b="1" dirty="0">
                <a:latin typeface="+mn-lt"/>
                <a:cs typeface="Times New Roman" pitchFamily="18" charset="0"/>
              </a:rPr>
              <a:t>–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Родители) и _________________________________________________________________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                                               (Ф. И. О.  несовершеннолетнего,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</a:t>
            </a:r>
            <a:endParaRPr lang="ru-RU" sz="1000" b="1" dirty="0">
              <a:latin typeface="+mn-lt"/>
            </a:endParaRPr>
          </a:p>
          <a:p>
            <a:pPr indent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достигшего     14-летнего возраста)</a:t>
            </a:r>
            <a:endParaRPr lang="ru-RU" sz="1000" b="1" dirty="0">
              <a:latin typeface="+mn-lt"/>
            </a:endParaRPr>
          </a:p>
          <a:p>
            <a:pPr marL="177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(в дальнейшем </a:t>
            </a:r>
            <a:r>
              <a:rPr lang="ru-RU" sz="1000" b="1" dirty="0">
                <a:latin typeface="+mn-lt"/>
                <a:cs typeface="Times New Roman" pitchFamily="18" charset="0"/>
              </a:rPr>
              <a:t>–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Обучающийся)  заключили в соответствии с Законом Российской Федерации </a:t>
            </a:r>
            <a:r>
              <a:rPr lang="ru-RU" sz="1000" b="1" dirty="0">
                <a:latin typeface="+mn-lt"/>
                <a:cs typeface="Times New Roman" pitchFamily="18" charset="0"/>
              </a:rPr>
              <a:t>«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Об образовании</a:t>
            </a:r>
            <a:r>
              <a:rPr lang="ru-RU" sz="1000" b="1" dirty="0">
                <a:latin typeface="+mn-lt"/>
                <a:cs typeface="Times New Roman" pitchFamily="18" charset="0"/>
              </a:rPr>
              <a:t>»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настоящий договор о      нижеследующем</a:t>
            </a:r>
          </a:p>
          <a:p>
            <a:pPr indent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 indent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732AC-217C-4902-BEE7-3F5B2CBD7331}" type="slidenum">
              <a:rPr smtClean="0"/>
              <a:pPr>
                <a:defRPr/>
              </a:pPr>
              <a:t>8</a:t>
            </a:fld>
            <a:endParaRPr smtClean="0"/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179388" y="1341438"/>
            <a:ext cx="2663825" cy="6842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ЛИЧНОСТНЫЕ</a:t>
            </a: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3122612" y="1341438"/>
            <a:ext cx="2890838" cy="6842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МЕТАПРЕДМЕТНЫЕ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292850" y="1341438"/>
            <a:ext cx="2698750" cy="6842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ПРЕДМЕТНЫЕ</a:t>
            </a:r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auto">
          <a:xfrm>
            <a:off x="152400" y="2271712"/>
            <a:ext cx="2716212" cy="10810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2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ru-RU" sz="12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buFont typeface="Wingdings" pitchFamily="2" charset="2"/>
              <a:buChar char="v"/>
              <a:defRPr/>
            </a:pPr>
            <a:r>
              <a:rPr lang="ru-RU" sz="12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внутренняя позиция школьника</a:t>
            </a:r>
          </a:p>
          <a:p>
            <a:pPr algn="ctr" eaLnBrk="0" hangingPunct="0">
              <a:buFont typeface="Wingdings" pitchFamily="2" charset="2"/>
              <a:buChar char="v"/>
              <a:defRPr/>
            </a:pPr>
            <a:r>
              <a:rPr lang="ru-RU" sz="12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самоидентификация</a:t>
            </a:r>
          </a:p>
          <a:p>
            <a:pPr algn="ctr" eaLnBrk="0" hangingPunct="0">
              <a:buFont typeface="Wingdings" pitchFamily="2" charset="2"/>
              <a:buChar char="v"/>
              <a:defRPr/>
            </a:pPr>
            <a:r>
              <a:rPr lang="ru-RU" sz="12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самоуважение и самооценка</a:t>
            </a:r>
          </a:p>
        </p:txBody>
      </p:sp>
      <p:sp>
        <p:nvSpPr>
          <p:cNvPr id="16392" name="AutoShape 9"/>
          <p:cNvSpPr>
            <a:spLocks noChangeArrowheads="1"/>
          </p:cNvSpPr>
          <p:nvPr/>
        </p:nvSpPr>
        <p:spPr bwMode="auto">
          <a:xfrm>
            <a:off x="152400" y="3505200"/>
            <a:ext cx="2716212" cy="1219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buFont typeface="Wingdings" pitchFamily="2" charset="2"/>
              <a:buChar char="v"/>
              <a:defRPr/>
            </a:pPr>
            <a:endParaRPr lang="ru-RU" sz="12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buFont typeface="Wingdings" pitchFamily="2" charset="2"/>
              <a:buChar char="v"/>
              <a:defRPr/>
            </a:pPr>
            <a:endParaRPr lang="ru-RU" sz="12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buFont typeface="Wingdings" pitchFamily="2" charset="2"/>
              <a:buChar char="v"/>
              <a:defRPr/>
            </a:pPr>
            <a:r>
              <a:rPr lang="ru-RU" sz="12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мотивация </a:t>
            </a:r>
          </a:p>
          <a:p>
            <a:pPr algn="ctr" eaLnBrk="0" hangingPunct="0">
              <a:defRPr/>
            </a:pPr>
            <a:r>
              <a:rPr lang="ru-RU" sz="12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(учебная, социальная) </a:t>
            </a:r>
          </a:p>
          <a:p>
            <a:pPr algn="ctr" eaLnBrk="0" hangingPunct="0">
              <a:buFont typeface="Wingdings" pitchFamily="2" charset="2"/>
              <a:buChar char="v"/>
              <a:defRPr/>
            </a:pPr>
            <a:r>
              <a:rPr lang="ru-RU" sz="12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границы собственного знания </a:t>
            </a:r>
          </a:p>
          <a:p>
            <a:pPr algn="ctr" eaLnBrk="0" hangingPunct="0">
              <a:defRPr/>
            </a:pPr>
            <a:r>
              <a:rPr lang="ru-RU" sz="12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«незнания»</a:t>
            </a: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103188" y="4873625"/>
            <a:ext cx="2792412" cy="17557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2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buFont typeface="Wingdings" pitchFamily="2" charset="2"/>
              <a:buChar char="v"/>
              <a:defRPr/>
            </a:pPr>
            <a:endParaRPr lang="ru-RU" sz="12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ru-RU" sz="12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buFont typeface="Wingdings" pitchFamily="2" charset="2"/>
              <a:buChar char="v"/>
              <a:defRPr/>
            </a:pPr>
            <a:r>
              <a:rPr lang="ru-RU" sz="14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ориентация на выполнение</a:t>
            </a:r>
          </a:p>
          <a:p>
            <a:pPr algn="ctr" eaLnBrk="0" hangingPunct="0">
              <a:buFont typeface="Wingdings" pitchFamily="2" charset="2"/>
              <a:buChar char="v"/>
              <a:defRPr/>
            </a:pPr>
            <a:r>
              <a:rPr lang="ru-RU" sz="14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морально-нравственных </a:t>
            </a:r>
          </a:p>
          <a:p>
            <a:pPr algn="ctr" eaLnBrk="0" hangingPunct="0">
              <a:defRPr/>
            </a:pPr>
            <a:r>
              <a:rPr lang="ru-RU" sz="14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</a:t>
            </a:r>
          </a:p>
          <a:p>
            <a:pPr algn="ctr" eaLnBrk="0" hangingPunct="0">
              <a:buFont typeface="Wingdings" pitchFamily="2" charset="2"/>
              <a:buChar char="v"/>
              <a:defRPr/>
            </a:pPr>
            <a:r>
              <a:rPr lang="ru-RU" sz="14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своих поступков</a:t>
            </a:r>
            <a:r>
              <a:rPr lang="ru-RU" sz="105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6394" name="AutoShape 11"/>
          <p:cNvSpPr>
            <a:spLocks noChangeArrowheads="1"/>
          </p:cNvSpPr>
          <p:nvPr/>
        </p:nvSpPr>
        <p:spPr bwMode="auto">
          <a:xfrm>
            <a:off x="3121025" y="2209800"/>
            <a:ext cx="2892425" cy="13636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2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ru-RU" sz="12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buFont typeface="Wingdings" pitchFamily="2" charset="2"/>
              <a:buChar char="v"/>
              <a:defRPr/>
            </a:pPr>
            <a:r>
              <a:rPr lang="ru-RU" sz="12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управление своей </a:t>
            </a:r>
          </a:p>
          <a:p>
            <a:pPr algn="ctr" eaLnBrk="0" hangingPunct="0">
              <a:defRPr/>
            </a:pPr>
            <a:r>
              <a:rPr lang="ru-RU" sz="12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деятельностью</a:t>
            </a:r>
          </a:p>
          <a:p>
            <a:pPr algn="ctr" eaLnBrk="0" hangingPunct="0">
              <a:buFont typeface="Wingdings" pitchFamily="2" charset="2"/>
              <a:buChar char="v"/>
              <a:defRPr/>
            </a:pPr>
            <a:r>
              <a:rPr lang="ru-RU" sz="12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контроль и коррекция</a:t>
            </a:r>
          </a:p>
          <a:p>
            <a:pPr algn="ctr" eaLnBrk="0" hangingPunct="0">
              <a:buFont typeface="Wingdings" pitchFamily="2" charset="2"/>
              <a:buChar char="v"/>
              <a:defRPr/>
            </a:pPr>
            <a:r>
              <a:rPr lang="ru-RU" sz="12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инициативность и </a:t>
            </a:r>
          </a:p>
          <a:p>
            <a:pPr algn="ctr" eaLnBrk="0" hangingPunct="0">
              <a:defRPr/>
            </a:pPr>
            <a:r>
              <a:rPr lang="ru-RU" sz="12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самостоятельность</a:t>
            </a:r>
          </a:p>
        </p:txBody>
      </p:sp>
      <p:sp>
        <p:nvSpPr>
          <p:cNvPr id="16395" name="AutoShape 12"/>
          <p:cNvSpPr>
            <a:spLocks noChangeArrowheads="1"/>
          </p:cNvSpPr>
          <p:nvPr/>
        </p:nvSpPr>
        <p:spPr bwMode="auto">
          <a:xfrm>
            <a:off x="3121025" y="3716338"/>
            <a:ext cx="2892425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u="sng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 eaLnBrk="0" hangingPunct="0">
              <a:buFont typeface="Wingdings" pitchFamily="2" charset="2"/>
              <a:buChar char="v"/>
              <a:defRPr/>
            </a:pPr>
            <a:r>
              <a:rPr lang="ru-RU" sz="12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речевая деятельность</a:t>
            </a:r>
          </a:p>
          <a:p>
            <a:pPr algn="ctr" eaLnBrk="0" hangingPunct="0">
              <a:buFont typeface="Wingdings" pitchFamily="2" charset="2"/>
              <a:buChar char="v"/>
              <a:defRPr/>
            </a:pPr>
            <a:r>
              <a:rPr lang="ru-RU" sz="12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навыки сотрудничества</a:t>
            </a:r>
          </a:p>
        </p:txBody>
      </p:sp>
      <p:sp>
        <p:nvSpPr>
          <p:cNvPr id="16396" name="AutoShape 13"/>
          <p:cNvSpPr>
            <a:spLocks noChangeArrowheads="1"/>
          </p:cNvSpPr>
          <p:nvPr/>
        </p:nvSpPr>
        <p:spPr bwMode="auto">
          <a:xfrm>
            <a:off x="3130550" y="4800600"/>
            <a:ext cx="3041650" cy="1828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u="sng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buFont typeface="Wingdings" pitchFamily="2" charset="2"/>
              <a:buChar char="v"/>
              <a:defRPr/>
            </a:pPr>
            <a:r>
              <a:rPr lang="ru-RU" sz="14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работа с информацией, с</a:t>
            </a:r>
          </a:p>
          <a:p>
            <a:pPr algn="ctr" eaLnBrk="0" hangingPunct="0">
              <a:defRPr/>
            </a:pPr>
            <a:r>
              <a:rPr lang="ru-RU" sz="14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учебными моделями</a:t>
            </a:r>
          </a:p>
          <a:p>
            <a:pPr algn="ctr" eaLnBrk="0" hangingPunct="0">
              <a:buFont typeface="Wingdings" pitchFamily="2" charset="2"/>
              <a:buChar char="v"/>
              <a:defRPr/>
            </a:pPr>
            <a:r>
              <a:rPr lang="ru-RU" sz="14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и выполнение</a:t>
            </a:r>
          </a:p>
          <a:p>
            <a:pPr algn="ctr" eaLnBrk="0" hangingPunct="0">
              <a:defRPr/>
            </a:pPr>
            <a:r>
              <a:rPr lang="ru-RU" sz="14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логических  операций </a:t>
            </a:r>
          </a:p>
          <a:p>
            <a:pPr algn="ctr" eaLnBrk="0" hangingPunct="0">
              <a:defRPr/>
            </a:pPr>
            <a:r>
              <a:rPr lang="ru-RU" sz="14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сравнения, анализа, обобщения,</a:t>
            </a:r>
          </a:p>
          <a:p>
            <a:pPr algn="ctr" eaLnBrk="0" hangingPunct="0">
              <a:defRPr/>
            </a:pPr>
            <a:r>
              <a:rPr lang="ru-RU" sz="14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классификации</a:t>
            </a:r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6324600" y="2276475"/>
            <a:ext cx="2667000" cy="7858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системы</a:t>
            </a:r>
          </a:p>
          <a:p>
            <a:pPr algn="ctr" eaLnBrk="0" hangingPunct="0">
              <a:defRPr/>
            </a:pPr>
            <a:r>
              <a:rPr lang="ru-RU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научных знаний</a:t>
            </a:r>
          </a:p>
        </p:txBody>
      </p:sp>
      <p:sp>
        <p:nvSpPr>
          <p:cNvPr id="16398" name="AutoShape 16"/>
          <p:cNvSpPr>
            <a:spLocks noChangeArrowheads="1"/>
          </p:cNvSpPr>
          <p:nvPr/>
        </p:nvSpPr>
        <p:spPr bwMode="auto">
          <a:xfrm>
            <a:off x="6248400" y="3429000"/>
            <a:ext cx="2819400" cy="1524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6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«предметной» </a:t>
            </a:r>
          </a:p>
          <a:p>
            <a:pPr algn="ctr">
              <a:defRPr/>
            </a:pPr>
            <a:r>
              <a:rPr lang="ru-RU" sz="16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по</a:t>
            </a:r>
          </a:p>
          <a:p>
            <a:pPr algn="ctr">
              <a:defRPr/>
            </a:pPr>
            <a:r>
              <a:rPr lang="ru-RU" sz="16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получению,</a:t>
            </a:r>
          </a:p>
          <a:p>
            <a:pPr algn="ctr">
              <a:defRPr/>
            </a:pPr>
            <a:r>
              <a:rPr lang="ru-RU" sz="16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преобразованию и</a:t>
            </a:r>
          </a:p>
          <a:p>
            <a:pPr algn="ctr">
              <a:defRPr/>
            </a:pPr>
            <a:r>
              <a:rPr lang="ru-RU" sz="16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применению нового</a:t>
            </a:r>
          </a:p>
          <a:p>
            <a:pPr algn="ctr">
              <a:defRPr/>
            </a:pPr>
            <a:r>
              <a:rPr lang="ru-RU" sz="16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знания</a:t>
            </a:r>
          </a:p>
        </p:txBody>
      </p:sp>
      <p:sp>
        <p:nvSpPr>
          <p:cNvPr id="16399" name="Text Box 37"/>
          <p:cNvSpPr txBox="1">
            <a:spLocks noChangeArrowheads="1"/>
          </p:cNvSpPr>
          <p:nvPr/>
        </p:nvSpPr>
        <p:spPr bwMode="auto">
          <a:xfrm>
            <a:off x="6324600" y="5486400"/>
            <a:ext cx="2743200" cy="1194229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 algn="ctr" eaLnBrk="0" hangingPunct="0">
              <a:defRPr/>
            </a:pPr>
            <a:r>
              <a:rPr lang="ru-RU" sz="16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Предметные и </a:t>
            </a:r>
            <a:r>
              <a:rPr lang="ru-RU" sz="1600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метапредметные</a:t>
            </a:r>
            <a:r>
              <a:rPr lang="ru-RU" sz="16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действия с учебным материалом</a:t>
            </a:r>
            <a:r>
              <a:rPr lang="ru-RU" sz="1600" dirty="0">
                <a:solidFill>
                  <a:schemeClr val="bg2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6403" name="Rectangle 2"/>
          <p:cNvSpPr>
            <a:spLocks noChangeArrowheads="1"/>
          </p:cNvSpPr>
          <p:nvPr/>
        </p:nvSpPr>
        <p:spPr bwMode="auto">
          <a:xfrm>
            <a:off x="228600" y="152400"/>
            <a:ext cx="8686800" cy="8382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b="1" dirty="0">
              <a:solidFill>
                <a:schemeClr val="accent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РЕЗУЛЬТАТАМ ОСВОЕНИЯ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ОБЩЕОБРАЗОВАТЕЛЬНОЙ ПРОГРАММЫ</a:t>
            </a:r>
          </a:p>
          <a:p>
            <a:pPr lvl="1" algn="ctr">
              <a:buFontTx/>
              <a:buChar char="•"/>
              <a:defRPr/>
            </a:pPr>
            <a:endParaRPr lang="ru-RU" sz="2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0"/>
            <a:ext cx="2438400" cy="3413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САМООПРЕДЕЛЕНИЕ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3544888"/>
            <a:ext cx="2590800" cy="3413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СМЫСЛООБРАЗОВАНИЕ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400" y="4975225"/>
            <a:ext cx="2667000" cy="5111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ЦЕННОСТНАЯ И МОРАЛЬНО – ЭТИЧЕСКАЯ ОРИЕНТАЦИЯ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6600" y="2286000"/>
            <a:ext cx="2590800" cy="3413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РЕГУЛЯТИВНЫЕ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6600" y="3733800"/>
            <a:ext cx="2590800" cy="3413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КОММУНИКАТИВНЫЕ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6600" y="4876800"/>
            <a:ext cx="2590800" cy="3413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ПОЗНАВАТЕЛЬНЫЕ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7086600" y="3124200"/>
            <a:ext cx="914400" cy="2286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7086600" y="5105400"/>
            <a:ext cx="914400" cy="2286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52400"/>
            <a:ext cx="800100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УНИВЕРСАЛЬНЫЕ УЧЕБНЫЕ ДЕЙСТВИЯ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838200"/>
            <a:ext cx="5486400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УУД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это обобщенные действия, порождающие мотивацию к обучению и позволяющие учащимся ориентироваться в различных предметных областях познания.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762000" y="3505200"/>
          <a:ext cx="8153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2667000"/>
            <a:ext cx="51816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ВОСПИТАНИЯ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32514">
            <a:off x="7064375" y="889000"/>
            <a:ext cx="1519238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елка вправо 9"/>
          <p:cNvSpPr/>
          <p:nvPr/>
        </p:nvSpPr>
        <p:spPr>
          <a:xfrm>
            <a:off x="6553200" y="762000"/>
            <a:ext cx="533400" cy="762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819400" y="3124200"/>
            <a:ext cx="990600" cy="3048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BD04B4-A221-4317-9EE2-E7CE5705B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33BD04B4-A221-4317-9EE2-E7CE5705B1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93C163-AC0D-44A1-B076-C9EA5D7ED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BD93C163-AC0D-44A1-B076-C9EA5D7ED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58F81D-E2A4-4F3C-B58A-7D2C82BE1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5D58F81D-E2A4-4F3C-B58A-7D2C82BE1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64E6B6-EE1B-4E48-BA92-4FD414952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">
                                            <p:graphicEl>
                                              <a:dgm id="{9264E6B6-EE1B-4E48-BA92-4FD414952C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AEF60E-F64B-4231-8EF1-D3344B811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23AEF60E-F64B-4231-8EF1-D3344B811F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0215D9-5D18-497C-B253-180DF2DAF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5F0215D9-5D18-497C-B253-180DF2DAF1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74CD1F-1F5A-4D39-B1AC-08E8C6647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6">
                                            <p:graphicEl>
                                              <a:dgm id="{5474CD1F-1F5A-4D39-B1AC-08E8C6647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225C1D-EA02-4D1C-91FA-774A4E6E5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0B225C1D-EA02-4D1C-91FA-774A4E6E5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3D7115-7347-406A-82A8-87F13C760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EF3D7115-7347-406A-82A8-87F13C760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4252E6-732B-448D-8C1F-FCEDB4CC0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A14252E6-732B-448D-8C1F-FCEDB4CC0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C7ACD0-3E0C-4474-B99D-9035B6FFF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09C7ACD0-3E0C-4474-B99D-9035B6FFF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C7C88A-8756-41BC-8988-E8381AE07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3FC7C88A-8756-41BC-8988-E8381AE07E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CD0644-6191-41EB-8132-CC6AB7F36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99CD0644-6191-41EB-8132-CC6AB7F36E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59A90-8E23-4F86-9E41-BAD1BAEFA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6">
                                            <p:graphicEl>
                                              <a:dgm id="{7C659A90-8E23-4F86-9E41-BAD1BAEFAD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32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Другая 1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Тема32</Template>
  <TotalTime>661</TotalTime>
  <Words>732</Words>
  <PresentationFormat>Экран (4:3)</PresentationFormat>
  <Paragraphs>217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Bookman Old Style</vt:lpstr>
      <vt:lpstr>Calibri</vt:lpstr>
      <vt:lpstr>Wingdings</vt:lpstr>
      <vt:lpstr>Times New Roman</vt:lpstr>
      <vt:lpstr>Monotype Corsiva</vt:lpstr>
      <vt:lpstr>Тема32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73</cp:revision>
  <dcterms:modified xsi:type="dcterms:W3CDTF">2012-06-23T16:21:19Z</dcterms:modified>
</cp:coreProperties>
</file>