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99FF"/>
    <a:srgbClr val="66CCFF"/>
    <a:srgbClr val="FFCCFF"/>
    <a:srgbClr val="66FF33"/>
    <a:srgbClr val="66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сения\Desktop\Новая папка\aHR0cDovL2dvdG92aWUtcHJlemVudGFjaWkucnUvd3AtY29udGVudC91cGxvYWRzLzIwMTMvMDIvaGltaXlhLTUuanB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428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332656"/>
            <a:ext cx="2088232" cy="86409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73-30</a:t>
            </a:r>
            <a:endParaRPr lang="ru-RU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4096" y="1412776"/>
            <a:ext cx="2088232" cy="86409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82-50</a:t>
            </a:r>
            <a:endParaRPr lang="ru-RU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4096" y="2492896"/>
            <a:ext cx="2088232" cy="86409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36+2</a:t>
            </a:r>
            <a:endParaRPr lang="ru-RU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332656"/>
            <a:ext cx="2088232" cy="86409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39+1</a:t>
            </a:r>
            <a:endParaRPr lang="ru-RU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44208" y="1412776"/>
            <a:ext cx="2088232" cy="86409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8+9</a:t>
            </a:r>
            <a:endParaRPr lang="ru-RU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44208" y="2492896"/>
            <a:ext cx="2088232" cy="86409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5+6</a:t>
            </a:r>
            <a:endParaRPr lang="ru-RU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35896" y="3140968"/>
            <a:ext cx="2088232" cy="86409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50+37</a:t>
            </a:r>
            <a:endParaRPr lang="ru-RU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899593" y="4581128"/>
          <a:ext cx="7344813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259"/>
                <a:gridCol w="1049259"/>
                <a:gridCol w="1049259"/>
                <a:gridCol w="1049259"/>
                <a:gridCol w="1049259"/>
                <a:gridCol w="1049259"/>
                <a:gridCol w="1049259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5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5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5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5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5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5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5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5-конечная звезда 5"/>
          <p:cNvSpPr/>
          <p:nvPr/>
        </p:nvSpPr>
        <p:spPr>
          <a:xfrm>
            <a:off x="179512" y="260648"/>
            <a:ext cx="1080120" cy="864096"/>
          </a:xfrm>
          <a:prstGeom prst="star5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144016" y="1340768"/>
            <a:ext cx="1080120" cy="864096"/>
          </a:xfrm>
          <a:prstGeom prst="star5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144016" y="2420888"/>
            <a:ext cx="1080120" cy="864096"/>
          </a:xfrm>
          <a:prstGeom prst="star5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5-конечная звезда 24"/>
          <p:cNvSpPr/>
          <p:nvPr/>
        </p:nvSpPr>
        <p:spPr>
          <a:xfrm>
            <a:off x="2915816" y="3068960"/>
            <a:ext cx="1080120" cy="864096"/>
          </a:xfrm>
          <a:prstGeom prst="star5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5-конечная звезда 20"/>
          <p:cNvSpPr/>
          <p:nvPr/>
        </p:nvSpPr>
        <p:spPr>
          <a:xfrm>
            <a:off x="5724128" y="2420888"/>
            <a:ext cx="1080120" cy="864096"/>
          </a:xfrm>
          <a:prstGeom prst="star5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5724128" y="1340768"/>
            <a:ext cx="1080120" cy="864096"/>
          </a:xfrm>
          <a:prstGeom prst="star5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5724128" y="260648"/>
            <a:ext cx="1080120" cy="864096"/>
          </a:xfrm>
          <a:prstGeom prst="star5">
            <a:avLst/>
          </a:prstGeom>
          <a:solidFill>
            <a:srgbClr val="FF00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Ксения\Desktop\Новая папка\i_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88640"/>
            <a:ext cx="3456384" cy="4320480"/>
          </a:xfrm>
          <a:prstGeom prst="rect">
            <a:avLst/>
          </a:prstGeom>
          <a:noFill/>
        </p:spPr>
      </p:pic>
      <p:sp>
        <p:nvSpPr>
          <p:cNvPr id="28" name="Заголовок 1"/>
          <p:cNvSpPr txBox="1">
            <a:spLocks/>
          </p:cNvSpPr>
          <p:nvPr/>
        </p:nvSpPr>
        <p:spPr>
          <a:xfrm>
            <a:off x="457200" y="-3154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Разгадай слово! 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19305 0.76666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0.54323 0.59838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43298 0.4305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34254 0.34652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30313 0.76666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81481E-6 L 0.16927 0.60903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5158 0.45162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3" grpId="0" animBg="1"/>
      <p:bldP spid="13" grpId="1" animBg="1"/>
      <p:bldP spid="20" grpId="0" animBg="1"/>
      <p:bldP spid="20" grpId="1" animBg="1"/>
      <p:bldP spid="24" grpId="0" animBg="1"/>
      <p:bldP spid="24" grpId="1" animBg="1"/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25" grpId="0" animBg="1"/>
      <p:bldP spid="25" grpId="1" animBg="1"/>
      <p:bldP spid="21" grpId="0" animBg="1"/>
      <p:bldP spid="21" grpId="1" animBg="1"/>
      <p:bldP spid="14" grpId="0" animBg="1"/>
      <p:bldP spid="14" grpId="1" animBg="1"/>
      <p:bldP spid="12" grpId="0" animBg="1"/>
      <p:bldP spid="1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Ксения\Desktop\Новая папка\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867"/>
            <a:ext cx="9144000" cy="6863867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67544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Вставь нужные числа!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Сердце 13"/>
          <p:cNvSpPr/>
          <p:nvPr/>
        </p:nvSpPr>
        <p:spPr>
          <a:xfrm>
            <a:off x="179512" y="836712"/>
            <a:ext cx="1008112" cy="792088"/>
          </a:xfrm>
          <a:prstGeom prst="hear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ердце 14"/>
          <p:cNvSpPr/>
          <p:nvPr/>
        </p:nvSpPr>
        <p:spPr>
          <a:xfrm>
            <a:off x="1619672" y="836712"/>
            <a:ext cx="1008112" cy="792088"/>
          </a:xfrm>
          <a:prstGeom prst="hear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ru-RU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971600" y="980728"/>
            <a:ext cx="792088" cy="792088"/>
          </a:xfrm>
          <a:prstGeom prst="sun">
            <a:avLst>
              <a:gd name="adj" fmla="val 17670"/>
            </a:avLst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7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Прямая со стрелкой 21"/>
          <p:cNvCxnSpPr>
            <a:stCxn id="14" idx="1"/>
          </p:cNvCxnSpPr>
          <p:nvPr/>
        </p:nvCxnSpPr>
        <p:spPr>
          <a:xfrm>
            <a:off x="683568" y="1628800"/>
            <a:ext cx="288032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1691680" y="1628800"/>
            <a:ext cx="432048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ердце 27"/>
          <p:cNvSpPr/>
          <p:nvPr/>
        </p:nvSpPr>
        <p:spPr>
          <a:xfrm>
            <a:off x="827584" y="2132856"/>
            <a:ext cx="1008112" cy="792088"/>
          </a:xfrm>
          <a:prstGeom prst="hear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</a:t>
            </a:r>
            <a:endParaRPr lang="ru-RU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Солнце 29"/>
          <p:cNvSpPr/>
          <p:nvPr/>
        </p:nvSpPr>
        <p:spPr>
          <a:xfrm>
            <a:off x="1691680" y="2132856"/>
            <a:ext cx="792088" cy="792088"/>
          </a:xfrm>
          <a:prstGeom prst="sun">
            <a:avLst>
              <a:gd name="adj" fmla="val 17670"/>
            </a:avLst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7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Прямая со стрелкой 30"/>
          <p:cNvCxnSpPr>
            <a:stCxn id="28" idx="1"/>
          </p:cNvCxnSpPr>
          <p:nvPr/>
        </p:nvCxnSpPr>
        <p:spPr>
          <a:xfrm>
            <a:off x="1331640" y="2924944"/>
            <a:ext cx="504056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555776" y="2924944"/>
            <a:ext cx="288032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ердце 39"/>
          <p:cNvSpPr/>
          <p:nvPr/>
        </p:nvSpPr>
        <p:spPr>
          <a:xfrm>
            <a:off x="2339752" y="2132856"/>
            <a:ext cx="1008112" cy="792088"/>
          </a:xfrm>
          <a:prstGeom prst="hear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endParaRPr lang="ru-RU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Сердце 40"/>
          <p:cNvSpPr/>
          <p:nvPr/>
        </p:nvSpPr>
        <p:spPr>
          <a:xfrm>
            <a:off x="179512" y="3429000"/>
            <a:ext cx="1008112" cy="792088"/>
          </a:xfrm>
          <a:prstGeom prst="hear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ru-RU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Солнце 41"/>
          <p:cNvSpPr/>
          <p:nvPr/>
        </p:nvSpPr>
        <p:spPr>
          <a:xfrm>
            <a:off x="1043608" y="3573016"/>
            <a:ext cx="792088" cy="792088"/>
          </a:xfrm>
          <a:prstGeom prst="sun">
            <a:avLst>
              <a:gd name="adj" fmla="val 17670"/>
            </a:avLst>
          </a:prstGeom>
          <a:solidFill>
            <a:srgbClr val="FF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7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Сердце 43"/>
          <p:cNvSpPr/>
          <p:nvPr/>
        </p:nvSpPr>
        <p:spPr>
          <a:xfrm>
            <a:off x="899592" y="4653136"/>
            <a:ext cx="1008112" cy="792088"/>
          </a:xfrm>
          <a:prstGeom prst="hear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683568" y="4221088"/>
            <a:ext cx="36004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1835696" y="4221088"/>
            <a:ext cx="36004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1018456" cy="1066130"/>
          </a:xfrm>
        </p:spPr>
        <p:txBody>
          <a:bodyPr>
            <a:normAutofit/>
          </a:bodyPr>
          <a:lstStyle/>
          <a:p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ru-RU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889248" y="4509120"/>
            <a:ext cx="1018456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78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Солнце 69"/>
          <p:cNvSpPr/>
          <p:nvPr/>
        </p:nvSpPr>
        <p:spPr>
          <a:xfrm>
            <a:off x="3759224" y="836712"/>
            <a:ext cx="1368152" cy="1080120"/>
          </a:xfrm>
          <a:prstGeom prst="sun">
            <a:avLst/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олнце 70"/>
          <p:cNvSpPr/>
          <p:nvPr/>
        </p:nvSpPr>
        <p:spPr>
          <a:xfrm>
            <a:off x="5487416" y="764704"/>
            <a:ext cx="1656184" cy="1224136"/>
          </a:xfrm>
          <a:prstGeom prst="sun">
            <a:avLst/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endParaRPr lang="ru-RU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Облако 71"/>
          <p:cNvSpPr/>
          <p:nvPr/>
        </p:nvSpPr>
        <p:spPr>
          <a:xfrm>
            <a:off x="4911352" y="1124744"/>
            <a:ext cx="792088" cy="576064"/>
          </a:xfrm>
          <a:prstGeom prst="cloud">
            <a:avLst/>
          </a:prstGeom>
          <a:solidFill>
            <a:srgbClr val="66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7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Солнце 76"/>
          <p:cNvSpPr/>
          <p:nvPr/>
        </p:nvSpPr>
        <p:spPr>
          <a:xfrm>
            <a:off x="4479304" y="1988840"/>
            <a:ext cx="1656184" cy="1224136"/>
          </a:xfrm>
          <a:prstGeom prst="sun">
            <a:avLst/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endParaRPr lang="ru-RU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Облако 78"/>
          <p:cNvSpPr/>
          <p:nvPr/>
        </p:nvSpPr>
        <p:spPr>
          <a:xfrm>
            <a:off x="5847456" y="2348880"/>
            <a:ext cx="792088" cy="576064"/>
          </a:xfrm>
          <a:prstGeom prst="cloud">
            <a:avLst/>
          </a:prstGeom>
          <a:solidFill>
            <a:srgbClr val="66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7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4623320" y="1700808"/>
            <a:ext cx="504056" cy="648072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5559424" y="1772816"/>
            <a:ext cx="567680" cy="58444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5559424" y="2924944"/>
            <a:ext cx="504056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6495528" y="2924944"/>
            <a:ext cx="495672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Облако 91"/>
          <p:cNvSpPr/>
          <p:nvPr/>
        </p:nvSpPr>
        <p:spPr>
          <a:xfrm>
            <a:off x="6783560" y="3501008"/>
            <a:ext cx="792088" cy="576064"/>
          </a:xfrm>
          <a:prstGeom prst="cloud">
            <a:avLst/>
          </a:prstGeom>
          <a:solidFill>
            <a:srgbClr val="66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7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6495528" y="4077072"/>
            <a:ext cx="576064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Солнце 95"/>
          <p:cNvSpPr/>
          <p:nvPr/>
        </p:nvSpPr>
        <p:spPr>
          <a:xfrm>
            <a:off x="6423520" y="4293096"/>
            <a:ext cx="1656184" cy="1224136"/>
          </a:xfrm>
          <a:prstGeom prst="sun">
            <a:avLst/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ru-RU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9" name="Прямая со стрелкой 98"/>
          <p:cNvCxnSpPr/>
          <p:nvPr/>
        </p:nvCxnSpPr>
        <p:spPr>
          <a:xfrm flipH="1">
            <a:off x="7431632" y="4077072"/>
            <a:ext cx="432048" cy="57606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Заголовок 1"/>
          <p:cNvSpPr txBox="1">
            <a:spLocks/>
          </p:cNvSpPr>
          <p:nvPr/>
        </p:nvSpPr>
        <p:spPr>
          <a:xfrm>
            <a:off x="3615208" y="836712"/>
            <a:ext cx="160486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80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4" descr="C:\Users\Ксения\Desktop\Новая папка\deistvitelnie_chis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861048"/>
            <a:ext cx="4176464" cy="2725181"/>
          </a:xfrm>
          <a:prstGeom prst="rect">
            <a:avLst/>
          </a:prstGeom>
          <a:noFill/>
        </p:spPr>
      </p:pic>
      <p:sp>
        <p:nvSpPr>
          <p:cNvPr id="85" name="Солнце 84"/>
          <p:cNvSpPr/>
          <p:nvPr/>
        </p:nvSpPr>
        <p:spPr>
          <a:xfrm>
            <a:off x="5415408" y="3140968"/>
            <a:ext cx="1656184" cy="1224136"/>
          </a:xfrm>
          <a:prstGeom prst="sun">
            <a:avLst/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</a:t>
            </a:r>
            <a:endParaRPr lang="ru-RU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ердце 32"/>
          <p:cNvSpPr/>
          <p:nvPr/>
        </p:nvSpPr>
        <p:spPr>
          <a:xfrm>
            <a:off x="1691680" y="3501008"/>
            <a:ext cx="1008112" cy="792088"/>
          </a:xfrm>
          <a:prstGeom prst="hear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 descr="C:\Users\Ксения\Desktop\Новая папка\62b45e25afde7ec2290e508f0ca4e4f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260648"/>
            <a:ext cx="1470869" cy="2506419"/>
          </a:xfrm>
          <a:prstGeom prst="rect">
            <a:avLst/>
          </a:prstGeom>
          <a:noFill/>
        </p:spPr>
      </p:pic>
      <p:sp>
        <p:nvSpPr>
          <p:cNvPr id="78" name="Солнце 77"/>
          <p:cNvSpPr/>
          <p:nvPr/>
        </p:nvSpPr>
        <p:spPr>
          <a:xfrm>
            <a:off x="7380312" y="3212976"/>
            <a:ext cx="1368152" cy="1080120"/>
          </a:xfrm>
          <a:prstGeom prst="sun">
            <a:avLst/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Солнце 90"/>
          <p:cNvSpPr/>
          <p:nvPr/>
        </p:nvSpPr>
        <p:spPr>
          <a:xfrm>
            <a:off x="6516216" y="2060848"/>
            <a:ext cx="1368152" cy="1080120"/>
          </a:xfrm>
          <a:prstGeom prst="sun">
            <a:avLst/>
          </a:prstGeom>
          <a:solidFill>
            <a:srgbClr val="FFFF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Заголовок 1"/>
          <p:cNvSpPr txBox="1">
            <a:spLocks/>
          </p:cNvSpPr>
          <p:nvPr/>
        </p:nvSpPr>
        <p:spPr>
          <a:xfrm>
            <a:off x="6402832" y="2060848"/>
            <a:ext cx="160486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25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5" name="Заголовок 1"/>
          <p:cNvSpPr txBox="1">
            <a:spLocks/>
          </p:cNvSpPr>
          <p:nvPr/>
        </p:nvSpPr>
        <p:spPr>
          <a:xfrm>
            <a:off x="7287616" y="3212976"/>
            <a:ext cx="160486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59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1691680" y="3284984"/>
            <a:ext cx="1018456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51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9" grpId="0" animBg="1"/>
      <p:bldP spid="28" grpId="0" animBg="1"/>
      <p:bldP spid="30" grpId="0" animBg="1"/>
      <p:bldP spid="40" grpId="0" animBg="1"/>
      <p:bldP spid="41" grpId="0" animBg="1"/>
      <p:bldP spid="42" grpId="0" animBg="1"/>
      <p:bldP spid="44" grpId="0" animBg="1"/>
      <p:bldP spid="51" grpId="0"/>
      <p:bldP spid="53" grpId="0"/>
      <p:bldP spid="70" grpId="0" animBg="1"/>
      <p:bldP spid="71" grpId="0" animBg="1"/>
      <p:bldP spid="72" grpId="0" animBg="1"/>
      <p:bldP spid="77" grpId="0" animBg="1"/>
      <p:bldP spid="79" grpId="0" animBg="1"/>
      <p:bldP spid="92" grpId="0" animBg="1"/>
      <p:bldP spid="96" grpId="0" animBg="1"/>
      <p:bldP spid="102" grpId="0"/>
      <p:bldP spid="85" grpId="0" animBg="1"/>
      <p:bldP spid="33" grpId="0" animBg="1"/>
      <p:bldP spid="78" grpId="0" animBg="1"/>
      <p:bldP spid="91" grpId="0" animBg="1"/>
      <p:bldP spid="103" grpId="0"/>
      <p:bldP spid="105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сения\Desktop\Новая папка\spring-daisy-background-1280x1024-03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967136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Реши цепочки!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144016"/>
            <a:ext cx="2016224" cy="836712"/>
          </a:xfrm>
          <a:prstGeom prst="roundRect">
            <a:avLst/>
          </a:prstGeom>
          <a:solidFill>
            <a:srgbClr val="66FFCC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: 3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5616" y="980728"/>
            <a:ext cx="1080120" cy="792088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15616" y="1772816"/>
            <a:ext cx="1080120" cy="792088"/>
          </a:xfrm>
          <a:prstGeom prst="roundRect">
            <a:avLst/>
          </a:prstGeom>
          <a:solidFill>
            <a:srgbClr val="66CCFF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15616" y="2564904"/>
            <a:ext cx="1080120" cy="792088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+7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5616" y="3356992"/>
            <a:ext cx="1080120" cy="792088"/>
          </a:xfrm>
          <a:prstGeom prst="roundRect">
            <a:avLst/>
          </a:prstGeom>
          <a:solidFill>
            <a:srgbClr val="66FF33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5616" y="4149080"/>
            <a:ext cx="1080120" cy="792088"/>
          </a:xfrm>
          <a:prstGeom prst="roundRect">
            <a:avLst/>
          </a:prstGeom>
          <a:solidFill>
            <a:srgbClr val="3399FF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5616" y="4941168"/>
            <a:ext cx="1080120" cy="792088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+19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7544" y="6021288"/>
            <a:ext cx="1800200" cy="792088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23528" y="5877272"/>
            <a:ext cx="20882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611560" y="5819254"/>
            <a:ext cx="1666528" cy="113813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987824" y="720080"/>
            <a:ext cx="2016224" cy="836712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9*2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23928" y="1556792"/>
            <a:ext cx="1080120" cy="792088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23928" y="2348880"/>
            <a:ext cx="1080120" cy="792088"/>
          </a:xfrm>
          <a:prstGeom prst="roundRect">
            <a:avLst/>
          </a:prstGeom>
          <a:solidFill>
            <a:srgbClr val="3399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+8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23928" y="3140968"/>
            <a:ext cx="1080120" cy="792088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923928" y="3933056"/>
            <a:ext cx="1080120" cy="792088"/>
          </a:xfrm>
          <a:prstGeom prst="roundRect">
            <a:avLst/>
          </a:prstGeom>
          <a:solidFill>
            <a:srgbClr val="66CCFF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*3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923928" y="4725144"/>
            <a:ext cx="1080120" cy="792088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+35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131840" y="5733256"/>
            <a:ext cx="20882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3275856" y="5877272"/>
            <a:ext cx="1800200" cy="792088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3275856" y="5661248"/>
            <a:ext cx="1738536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56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724128" y="1440160"/>
            <a:ext cx="2016224" cy="836712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16:2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660232" y="2276872"/>
            <a:ext cx="1080120" cy="792088"/>
          </a:xfrm>
          <a:prstGeom prst="roundRect">
            <a:avLst/>
          </a:prstGeom>
          <a:solidFill>
            <a:srgbClr val="66FF33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*3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60232" y="3068960"/>
            <a:ext cx="1080120" cy="792088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-14</a:t>
            </a:r>
            <a:endParaRPr lang="ru-RU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660232" y="3861048"/>
            <a:ext cx="1080120" cy="792088"/>
          </a:xfrm>
          <a:prstGeom prst="roundRect">
            <a:avLst/>
          </a:prstGeom>
          <a:solidFill>
            <a:srgbClr val="66CCFF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:2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660232" y="4653136"/>
            <a:ext cx="1080120" cy="792088"/>
          </a:xfrm>
          <a:prstGeom prst="roundRect">
            <a:avLst/>
          </a:prstGeom>
          <a:solidFill>
            <a:srgbClr val="FFCCFF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+25</a:t>
            </a:r>
          </a:p>
        </p:txBody>
      </p:sp>
      <p:pic>
        <p:nvPicPr>
          <p:cNvPr id="3076" name="Picture 4" descr="C:\Users\Ксения\Desktop\Новая папка\48868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268760"/>
            <a:ext cx="1187624" cy="5220325"/>
          </a:xfrm>
          <a:prstGeom prst="rect">
            <a:avLst/>
          </a:prstGeom>
          <a:noFill/>
        </p:spPr>
      </p:pic>
      <p:sp>
        <p:nvSpPr>
          <p:cNvPr id="37" name="Скругленный прямоугольник 36"/>
          <p:cNvSpPr/>
          <p:nvPr/>
        </p:nvSpPr>
        <p:spPr>
          <a:xfrm>
            <a:off x="6156176" y="5805264"/>
            <a:ext cx="1800200" cy="792088"/>
          </a:xfrm>
          <a:prstGeom prst="roundRect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289848" y="5675238"/>
            <a:ext cx="1666528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30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6012160" y="5661248"/>
            <a:ext cx="20882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сения\Desktop\Новая папка\0_a2cf4_58cce29e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103040" y="-3782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Вставь пропущенные числа!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496" y="1628800"/>
            <a:ext cx="936104" cy="792088"/>
          </a:xfrm>
          <a:prstGeom prst="rect">
            <a:avLst/>
          </a:prstGeom>
          <a:solidFill>
            <a:srgbClr val="FF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1628800"/>
            <a:ext cx="936104" cy="792088"/>
          </a:xfrm>
          <a:prstGeom prst="rect">
            <a:avLst/>
          </a:prstGeom>
          <a:solidFill>
            <a:srgbClr val="FF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ru-R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1628800"/>
            <a:ext cx="936104" cy="792088"/>
          </a:xfrm>
          <a:prstGeom prst="rect">
            <a:avLst/>
          </a:prstGeom>
          <a:solidFill>
            <a:srgbClr val="FF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1628800"/>
            <a:ext cx="936104" cy="792088"/>
          </a:xfrm>
          <a:prstGeom prst="rect">
            <a:avLst/>
          </a:prstGeom>
          <a:solidFill>
            <a:srgbClr val="FF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1628800"/>
            <a:ext cx="936104" cy="792088"/>
          </a:xfrm>
          <a:prstGeom prst="rect">
            <a:avLst/>
          </a:prstGeom>
          <a:solidFill>
            <a:srgbClr val="FF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48264" y="1628800"/>
            <a:ext cx="936104" cy="792088"/>
          </a:xfrm>
          <a:prstGeom prst="rect">
            <a:avLst/>
          </a:prstGeom>
          <a:solidFill>
            <a:srgbClr val="FF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72400" y="1628800"/>
            <a:ext cx="936104" cy="792088"/>
          </a:xfrm>
          <a:prstGeom prst="rect">
            <a:avLst/>
          </a:prstGeom>
          <a:solidFill>
            <a:srgbClr val="FFCCFF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827584" y="2348880"/>
            <a:ext cx="79208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195736" y="2348880"/>
            <a:ext cx="79208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491880" y="2348880"/>
            <a:ext cx="79208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932040" y="2348880"/>
            <a:ext cx="79208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444208" y="2348880"/>
            <a:ext cx="79208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668344" y="2348880"/>
            <a:ext cx="64807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блако 26"/>
          <p:cNvSpPr/>
          <p:nvPr/>
        </p:nvSpPr>
        <p:spPr>
          <a:xfrm>
            <a:off x="323528" y="706686"/>
            <a:ext cx="1512168" cy="792088"/>
          </a:xfrm>
          <a:prstGeom prst="cloud">
            <a:avLst/>
          </a:prstGeom>
          <a:solidFill>
            <a:srgbClr val="66CCFF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539552" y="490662"/>
            <a:ext cx="1378496" cy="1138138"/>
          </a:xfrm>
        </p:spPr>
        <p:txBody>
          <a:bodyPr>
            <a:normAutofit/>
          </a:bodyPr>
          <a:lstStyle/>
          <a:p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992" y="4797152"/>
            <a:ext cx="936104" cy="792088"/>
          </a:xfrm>
          <a:prstGeom prst="rect">
            <a:avLst/>
          </a:prstGeom>
          <a:solidFill>
            <a:srgbClr val="FFFF00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367136" y="4797152"/>
            <a:ext cx="936104" cy="792088"/>
          </a:xfrm>
          <a:prstGeom prst="rect">
            <a:avLst/>
          </a:prstGeom>
          <a:solidFill>
            <a:srgbClr val="FFFF00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ru-R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35288" y="4797152"/>
            <a:ext cx="936104" cy="792088"/>
          </a:xfrm>
          <a:prstGeom prst="rect">
            <a:avLst/>
          </a:prstGeom>
          <a:solidFill>
            <a:srgbClr val="FFFF00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75448" y="4797152"/>
            <a:ext cx="936104" cy="792088"/>
          </a:xfrm>
          <a:prstGeom prst="rect">
            <a:avLst/>
          </a:prstGeom>
          <a:solidFill>
            <a:srgbClr val="FFFF00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15608" y="4797152"/>
            <a:ext cx="936104" cy="792088"/>
          </a:xfrm>
          <a:prstGeom prst="rect">
            <a:avLst/>
          </a:prstGeom>
          <a:solidFill>
            <a:srgbClr val="FFFF00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983760" y="4797152"/>
            <a:ext cx="936104" cy="792088"/>
          </a:xfrm>
          <a:prstGeom prst="rect">
            <a:avLst/>
          </a:prstGeom>
          <a:solidFill>
            <a:srgbClr val="FFFF00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07896" y="4797152"/>
            <a:ext cx="936104" cy="792088"/>
          </a:xfrm>
          <a:prstGeom prst="rect">
            <a:avLst/>
          </a:prstGeom>
          <a:solidFill>
            <a:srgbClr val="FFFF00"/>
          </a:solidFill>
          <a:ln w="571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</a:t>
            </a:r>
            <a:endParaRPr lang="ru-R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791072" y="5517232"/>
            <a:ext cx="792088" cy="0"/>
          </a:xfrm>
          <a:prstGeom prst="straightConnector1">
            <a:avLst/>
          </a:prstGeom>
          <a:ln w="762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231232" y="5517232"/>
            <a:ext cx="792088" cy="0"/>
          </a:xfrm>
          <a:prstGeom prst="straightConnector1">
            <a:avLst/>
          </a:prstGeom>
          <a:ln w="762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527376" y="5517232"/>
            <a:ext cx="792088" cy="0"/>
          </a:xfrm>
          <a:prstGeom prst="straightConnector1">
            <a:avLst/>
          </a:prstGeom>
          <a:ln w="762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967536" y="5517232"/>
            <a:ext cx="792088" cy="0"/>
          </a:xfrm>
          <a:prstGeom prst="straightConnector1">
            <a:avLst/>
          </a:prstGeom>
          <a:ln w="762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479704" y="5517232"/>
            <a:ext cx="792088" cy="0"/>
          </a:xfrm>
          <a:prstGeom prst="straightConnector1">
            <a:avLst/>
          </a:prstGeom>
          <a:ln w="762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740352" y="5517232"/>
            <a:ext cx="648072" cy="0"/>
          </a:xfrm>
          <a:prstGeom prst="straightConnector1">
            <a:avLst/>
          </a:prstGeom>
          <a:ln w="762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блако 41"/>
          <p:cNvSpPr/>
          <p:nvPr/>
        </p:nvSpPr>
        <p:spPr>
          <a:xfrm>
            <a:off x="1835696" y="908720"/>
            <a:ext cx="1296144" cy="792088"/>
          </a:xfrm>
          <a:prstGeom prst="cloud">
            <a:avLst/>
          </a:prstGeom>
          <a:solidFill>
            <a:srgbClr val="66CCFF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763688" y="778694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Облако 43"/>
          <p:cNvSpPr/>
          <p:nvPr/>
        </p:nvSpPr>
        <p:spPr>
          <a:xfrm>
            <a:off x="3203848" y="692696"/>
            <a:ext cx="1512168" cy="792088"/>
          </a:xfrm>
          <a:prstGeom prst="cloud">
            <a:avLst/>
          </a:prstGeom>
          <a:solidFill>
            <a:srgbClr val="66CCFF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3419872" y="490662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18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Облако 49"/>
          <p:cNvSpPr/>
          <p:nvPr/>
        </p:nvSpPr>
        <p:spPr>
          <a:xfrm rot="177038">
            <a:off x="6133700" y="879518"/>
            <a:ext cx="1154983" cy="792088"/>
          </a:xfrm>
          <a:prstGeom prst="cloud">
            <a:avLst/>
          </a:prstGeom>
          <a:solidFill>
            <a:srgbClr val="66CCFF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Облако 47"/>
          <p:cNvSpPr/>
          <p:nvPr/>
        </p:nvSpPr>
        <p:spPr>
          <a:xfrm>
            <a:off x="4499992" y="908720"/>
            <a:ext cx="1584176" cy="792088"/>
          </a:xfrm>
          <a:prstGeom prst="cloud">
            <a:avLst/>
          </a:prstGeom>
          <a:solidFill>
            <a:srgbClr val="66CCFF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Заголовок 1"/>
          <p:cNvSpPr txBox="1">
            <a:spLocks/>
          </p:cNvSpPr>
          <p:nvPr/>
        </p:nvSpPr>
        <p:spPr>
          <a:xfrm>
            <a:off x="4644008" y="692696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14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" name="Заголовок 1"/>
          <p:cNvSpPr txBox="1">
            <a:spLocks/>
          </p:cNvSpPr>
          <p:nvPr/>
        </p:nvSpPr>
        <p:spPr>
          <a:xfrm>
            <a:off x="6012160" y="692696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Облако 51"/>
          <p:cNvSpPr/>
          <p:nvPr/>
        </p:nvSpPr>
        <p:spPr>
          <a:xfrm>
            <a:off x="7380312" y="836712"/>
            <a:ext cx="1512168" cy="792088"/>
          </a:xfrm>
          <a:prstGeom prst="cloud">
            <a:avLst/>
          </a:prstGeom>
          <a:solidFill>
            <a:srgbClr val="66CCFF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Заголовок 1"/>
          <p:cNvSpPr txBox="1">
            <a:spLocks/>
          </p:cNvSpPr>
          <p:nvPr/>
        </p:nvSpPr>
        <p:spPr>
          <a:xfrm>
            <a:off x="7452320" y="620688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 descr="C:\Users\Ксения\Desktop\Новая папка\1254759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6766" y="2492896"/>
            <a:ext cx="2237234" cy="2013511"/>
          </a:xfrm>
          <a:prstGeom prst="rect">
            <a:avLst/>
          </a:prstGeom>
          <a:noFill/>
        </p:spPr>
      </p:pic>
      <p:sp>
        <p:nvSpPr>
          <p:cNvPr id="54" name="Сердце 53"/>
          <p:cNvSpPr/>
          <p:nvPr/>
        </p:nvSpPr>
        <p:spPr>
          <a:xfrm>
            <a:off x="539552" y="3861048"/>
            <a:ext cx="1368152" cy="1080120"/>
          </a:xfrm>
          <a:prstGeom prst="heart">
            <a:avLst/>
          </a:prstGeom>
          <a:solidFill>
            <a:srgbClr val="92D050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Сердце 54"/>
          <p:cNvSpPr/>
          <p:nvPr/>
        </p:nvSpPr>
        <p:spPr>
          <a:xfrm>
            <a:off x="1907704" y="3717032"/>
            <a:ext cx="1368152" cy="1080120"/>
          </a:xfrm>
          <a:prstGeom prst="heart">
            <a:avLst/>
          </a:prstGeom>
          <a:solidFill>
            <a:srgbClr val="92D050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Сердце 55"/>
          <p:cNvSpPr/>
          <p:nvPr/>
        </p:nvSpPr>
        <p:spPr>
          <a:xfrm>
            <a:off x="3275856" y="3933056"/>
            <a:ext cx="1368152" cy="1080120"/>
          </a:xfrm>
          <a:prstGeom prst="heart">
            <a:avLst/>
          </a:prstGeom>
          <a:solidFill>
            <a:srgbClr val="92D050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Сердце 56"/>
          <p:cNvSpPr/>
          <p:nvPr/>
        </p:nvSpPr>
        <p:spPr>
          <a:xfrm>
            <a:off x="4644008" y="3717032"/>
            <a:ext cx="1368152" cy="1080120"/>
          </a:xfrm>
          <a:prstGeom prst="heart">
            <a:avLst/>
          </a:prstGeom>
          <a:solidFill>
            <a:srgbClr val="92D050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Сердце 57"/>
          <p:cNvSpPr/>
          <p:nvPr/>
        </p:nvSpPr>
        <p:spPr>
          <a:xfrm>
            <a:off x="6084168" y="3933056"/>
            <a:ext cx="1368152" cy="1080120"/>
          </a:xfrm>
          <a:prstGeom prst="heart">
            <a:avLst/>
          </a:prstGeom>
          <a:solidFill>
            <a:srgbClr val="92D050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Сердце 58"/>
          <p:cNvSpPr/>
          <p:nvPr/>
        </p:nvSpPr>
        <p:spPr>
          <a:xfrm>
            <a:off x="7452320" y="3717032"/>
            <a:ext cx="1368152" cy="1080120"/>
          </a:xfrm>
          <a:prstGeom prst="heart">
            <a:avLst/>
          </a:prstGeom>
          <a:solidFill>
            <a:srgbClr val="92D050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745232" y="3717032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14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2" name="Заголовок 1"/>
          <p:cNvSpPr txBox="1">
            <a:spLocks/>
          </p:cNvSpPr>
          <p:nvPr/>
        </p:nvSpPr>
        <p:spPr>
          <a:xfrm>
            <a:off x="7668344" y="3645024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36</a:t>
            </a:r>
            <a:endParaRPr kumimoji="0" lang="ru-RU" sz="4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" name="Заголовок 1"/>
          <p:cNvSpPr txBox="1">
            <a:spLocks/>
          </p:cNvSpPr>
          <p:nvPr/>
        </p:nvSpPr>
        <p:spPr>
          <a:xfrm>
            <a:off x="3419872" y="3789040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4777680" y="3731022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1907704" y="3731022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6" name="Заголовок 1"/>
          <p:cNvSpPr txBox="1">
            <a:spLocks/>
          </p:cNvSpPr>
          <p:nvPr/>
        </p:nvSpPr>
        <p:spPr>
          <a:xfrm>
            <a:off x="6145832" y="3947046"/>
            <a:ext cx="137849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00" name="Picture 4" descr="C:\Users\Ксения\Desktop\Новая папка\mult-pict.narod_.ru302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228684"/>
            <a:ext cx="1291233" cy="1629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7" grpId="0" animBg="1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2" grpId="0" animBg="1"/>
      <p:bldP spid="43" grpId="0"/>
      <p:bldP spid="44" grpId="0" animBg="1"/>
      <p:bldP spid="45" grpId="0"/>
      <p:bldP spid="50" grpId="0" animBg="1"/>
      <p:bldP spid="48" grpId="0" animBg="1"/>
      <p:bldP spid="46" grpId="0"/>
      <p:bldP spid="51" grpId="0"/>
      <p:bldP spid="52" grpId="0" animBg="1"/>
      <p:bldP spid="47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131</Words>
  <Application>Microsoft Office PowerPoint</Application>
  <PresentationFormat>Экран (4:3)</PresentationFormat>
  <Paragraphs>104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100</vt:lpstr>
      <vt:lpstr>21</vt:lpstr>
      <vt:lpstr>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Ксения</cp:lastModifiedBy>
  <cp:revision>25</cp:revision>
  <dcterms:created xsi:type="dcterms:W3CDTF">2014-09-06T06:44:05Z</dcterms:created>
  <dcterms:modified xsi:type="dcterms:W3CDTF">2014-09-07T09:56:04Z</dcterms:modified>
</cp:coreProperties>
</file>