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3" r:id="rId3"/>
    <p:sldId id="274" r:id="rId4"/>
    <p:sldId id="275" r:id="rId5"/>
    <p:sldId id="27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z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A6D41-ECD9-4985-A2C4-0FF72C853D6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9FA8-DDAA-4328-8E98-D66B419903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9346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623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4840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647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36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011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4288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588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3587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069540" y="57148"/>
            <a:ext cx="2074460" cy="176847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965763"/>
            <a:ext cx="1364776" cy="18922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27F9-CBB4-4F62-A625-96915B764AAA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FD05-C4EA-435B-BAF0-61F2F10049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135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239263">
            <a:off x="913634" y="3884435"/>
            <a:ext cx="6504878" cy="16557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Урок изо. 2 класс</a:t>
            </a:r>
          </a:p>
          <a:p>
            <a:pPr algn="l"/>
            <a:r>
              <a:rPr lang="ru-RU" dirty="0" smtClean="0"/>
              <a:t>Учитель: Ладанова Светлана Николаевна</a:t>
            </a:r>
          </a:p>
          <a:p>
            <a:pPr algn="l"/>
            <a:r>
              <a:rPr lang="ru-RU" dirty="0" smtClean="0"/>
              <a:t>МБОУ </a:t>
            </a:r>
            <a:r>
              <a:rPr lang="ru-RU" dirty="0" err="1" smtClean="0"/>
              <a:t>Аньковская</a:t>
            </a:r>
            <a:r>
              <a:rPr lang="ru-RU" dirty="0" smtClean="0"/>
              <a:t> СОШ.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 rot="21253425">
            <a:off x="527901" y="1197777"/>
            <a:ext cx="6834433" cy="238760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Рисуем Жар -птицу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987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7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413738">
            <a:off x="1099892" y="929668"/>
            <a:ext cx="3427066" cy="4831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211109">
            <a:off x="4883085" y="1178351"/>
            <a:ext cx="1743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Рисует учитель, объясняя свои действия, советуясь с учениками, по поводу цвета, узоров, настроения.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7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8736" y="1263191"/>
            <a:ext cx="2895361" cy="40818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43720" y="1574276"/>
            <a:ext cx="19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Рисуют дети, затем вырезают.</a:t>
            </a:r>
            <a:endParaRPr lang="ru-RU" dirty="0"/>
          </a:p>
        </p:txBody>
      </p:sp>
      <p:pic>
        <p:nvPicPr>
          <p:cNvPr id="4" name="Рисунок 3" descr="я на конкурсном уроке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73165">
            <a:off x="3977001" y="2949037"/>
            <a:ext cx="3039054" cy="2279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50112_123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47261">
            <a:off x="395926" y="546755"/>
            <a:ext cx="6460502" cy="48453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1580" y="79577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7020" y="399468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/>
              <a:t>Вы можете использовать данное оформление </a:t>
            </a:r>
          </a:p>
          <a:p>
            <a:pPr algn="ctr"/>
            <a:r>
              <a:rPr lang="ru-RU" sz="1200" dirty="0"/>
              <a:t>для </a:t>
            </a:r>
            <a:r>
              <a:rPr lang="ru-RU" sz="1200" dirty="0" smtClean="0"/>
              <a:t>создания </a:t>
            </a:r>
            <a:r>
              <a:rPr lang="ru-RU" sz="1200" dirty="0"/>
              <a:t>своих презентаций, </a:t>
            </a:r>
          </a:p>
          <a:p>
            <a:pPr algn="ctr"/>
            <a:r>
              <a:rPr lang="ru-RU" sz="1200" dirty="0"/>
              <a:t>но в своей презентации вы должны указать </a:t>
            </a:r>
          </a:p>
          <a:p>
            <a:pPr algn="ctr"/>
            <a:r>
              <a:rPr lang="ru-RU" sz="1200" dirty="0"/>
              <a:t>источник шаблона: </a:t>
            </a:r>
          </a:p>
          <a:p>
            <a:pPr algn="ctr"/>
            <a:endParaRPr lang="ru-RU" sz="1200" dirty="0"/>
          </a:p>
          <a:p>
            <a:pPr algn="ctr"/>
            <a:r>
              <a:rPr lang="ru-RU" sz="1200" b="1" i="1" dirty="0"/>
              <a:t>Кулакова Наталья Ивановна</a:t>
            </a:r>
          </a:p>
          <a:p>
            <a:pPr algn="ctr"/>
            <a:r>
              <a:rPr lang="ru-RU" sz="1200" b="1" i="1" dirty="0"/>
              <a:t>учитель начальных классов  </a:t>
            </a:r>
          </a:p>
          <a:p>
            <a:pPr algn="ctr"/>
            <a:r>
              <a:rPr lang="ru-RU" sz="1200" b="1" i="1" dirty="0"/>
              <a:t>ГУО «СШ № 26 г. Гродно», Беларусь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1669" y="1515607"/>
            <a:ext cx="2927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Успехов!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www.rusvelikaia.ru/upload/iblock/13f/9b0160008c225ee50eecec568aaae7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553975">
            <a:off x="872011" y="3129699"/>
            <a:ext cx="2710174" cy="2710174"/>
          </a:xfrm>
          <a:prstGeom prst="rect">
            <a:avLst/>
          </a:prstGeom>
          <a:noFill/>
        </p:spPr>
      </p:pic>
      <p:pic>
        <p:nvPicPr>
          <p:cNvPr id="5124" name="Picture 4" descr="http://www.goldengrail.ru/i/big/49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71503">
            <a:off x="3516325" y="2465952"/>
            <a:ext cx="3100807" cy="31805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78864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 invX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351D8B"/>
      </a:hlink>
      <a:folHlink>
        <a:srgbClr val="8C8C8C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82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Рисуем Жар -птицу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uzer</cp:lastModifiedBy>
  <cp:revision>36</cp:revision>
  <dcterms:created xsi:type="dcterms:W3CDTF">2014-07-01T16:09:37Z</dcterms:created>
  <dcterms:modified xsi:type="dcterms:W3CDTF">2015-02-07T12:32:15Z</dcterms:modified>
</cp:coreProperties>
</file>