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7" r:id="rId8"/>
    <p:sldId id="262" r:id="rId9"/>
    <p:sldId id="263" r:id="rId10"/>
    <p:sldId id="264" r:id="rId11"/>
    <p:sldId id="265" r:id="rId12"/>
    <p:sldId id="266" r:id="rId13"/>
    <p:sldId id="267" r:id="rId14"/>
    <p:sldId id="27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7467" autoAdjust="0"/>
  </p:normalViewPr>
  <p:slideViewPr>
    <p:cSldViewPr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9-30T17:06:27.250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A87B3-A31B-4EA2-AD87-BCF716D8330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9935BE-46F3-4F8B-9F12-0D96F1E31C13}">
      <dgm:prSet phldrT="[Текст]"/>
      <dgm:spPr/>
      <dgm:t>
        <a:bodyPr/>
        <a:lstStyle/>
        <a:p>
          <a:r>
            <a:rPr lang="ru-RU" dirty="0" smtClean="0"/>
            <a:t>Л.В. </a:t>
          </a:r>
          <a:r>
            <a:rPr lang="ru-RU" dirty="0" err="1" smtClean="0"/>
            <a:t>Занкова</a:t>
          </a:r>
          <a:endParaRPr lang="ru-RU" dirty="0"/>
        </a:p>
      </dgm:t>
    </dgm:pt>
    <dgm:pt modelId="{B384BA1D-7BC5-4BC2-B447-911956B28E47}" type="sibTrans" cxnId="{015E31BB-9BE6-4402-B3EC-FB1ACCB50906}">
      <dgm:prSet/>
      <dgm:spPr/>
      <dgm:t>
        <a:bodyPr/>
        <a:lstStyle/>
        <a:p>
          <a:endParaRPr lang="ru-RU"/>
        </a:p>
      </dgm:t>
    </dgm:pt>
    <dgm:pt modelId="{3D411E95-ED0C-44D2-8E03-010A7A63215E}" type="parTrans" cxnId="{015E31BB-9BE6-4402-B3EC-FB1ACCB50906}">
      <dgm:prSet/>
      <dgm:spPr/>
      <dgm:t>
        <a:bodyPr/>
        <a:lstStyle/>
        <a:p>
          <a:endParaRPr lang="ru-RU"/>
        </a:p>
      </dgm:t>
    </dgm:pt>
    <dgm:pt modelId="{F3DDCFBB-D14A-4E56-84A9-6B9E31192A6C}">
      <dgm:prSet phldrT="[Текст]"/>
      <dgm:spPr/>
      <dgm:t>
        <a:bodyPr/>
        <a:lstStyle/>
        <a:p>
          <a:r>
            <a:rPr lang="ru-RU" dirty="0" smtClean="0"/>
            <a:t>Д.Б. </a:t>
          </a:r>
          <a:r>
            <a:rPr lang="ru-RU" dirty="0" err="1" smtClean="0"/>
            <a:t>Эльконина-В.В</a:t>
          </a:r>
          <a:r>
            <a:rPr lang="ru-RU" dirty="0" smtClean="0"/>
            <a:t>. Давыдова</a:t>
          </a:r>
          <a:endParaRPr lang="ru-RU" dirty="0"/>
        </a:p>
      </dgm:t>
    </dgm:pt>
    <dgm:pt modelId="{AA44A2A5-23D7-4893-A970-8FF51E116D71}" type="parTrans" cxnId="{0EC1AE26-4B7C-4210-B1C1-75A2BCE0D97F}">
      <dgm:prSet/>
      <dgm:spPr/>
      <dgm:t>
        <a:bodyPr/>
        <a:lstStyle/>
        <a:p>
          <a:endParaRPr lang="ru-RU"/>
        </a:p>
      </dgm:t>
    </dgm:pt>
    <dgm:pt modelId="{71EC96A6-043A-41B5-A4EB-AD700BCD3A17}" type="sibTrans" cxnId="{0EC1AE26-4B7C-4210-B1C1-75A2BCE0D97F}">
      <dgm:prSet/>
      <dgm:spPr/>
      <dgm:t>
        <a:bodyPr/>
        <a:lstStyle/>
        <a:p>
          <a:endParaRPr lang="ru-RU"/>
        </a:p>
      </dgm:t>
    </dgm:pt>
    <dgm:pt modelId="{4025DA6B-8EE0-403B-BF52-DF7B5D8E59B7}">
      <dgm:prSet phldrT="[Текст]" custT="1"/>
      <dgm:spPr/>
      <dgm:t>
        <a:bodyPr/>
        <a:lstStyle/>
        <a:p>
          <a:r>
            <a:rPr lang="ru-RU" sz="3600" dirty="0" smtClean="0"/>
            <a:t>Традиционная</a:t>
          </a:r>
          <a:endParaRPr lang="ru-RU" sz="3600" dirty="0"/>
        </a:p>
      </dgm:t>
    </dgm:pt>
    <dgm:pt modelId="{DC01B2B0-788A-4ADC-A2B0-75BF5FFF217F}" type="sibTrans" cxnId="{0D62AF55-FAF5-45DA-BB53-BD1384F8B1F2}">
      <dgm:prSet/>
      <dgm:spPr/>
      <dgm:t>
        <a:bodyPr/>
        <a:lstStyle/>
        <a:p>
          <a:endParaRPr lang="ru-RU"/>
        </a:p>
      </dgm:t>
    </dgm:pt>
    <dgm:pt modelId="{17856CFD-6154-4FBB-B9C4-A7308CA908AB}" type="parTrans" cxnId="{0D62AF55-FAF5-45DA-BB53-BD1384F8B1F2}">
      <dgm:prSet/>
      <dgm:spPr/>
      <dgm:t>
        <a:bodyPr/>
        <a:lstStyle/>
        <a:p>
          <a:endParaRPr lang="ru-RU"/>
        </a:p>
      </dgm:t>
    </dgm:pt>
    <dgm:pt modelId="{9EA9B74E-1532-45C1-A1BB-43D76CE31A38}" type="pres">
      <dgm:prSet presAssocID="{432A87B3-A31B-4EA2-AD87-BCF716D8330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EC4018-27BC-4353-A792-D72588247CEC}" type="pres">
      <dgm:prSet presAssocID="{432A87B3-A31B-4EA2-AD87-BCF716D83308}" presName="arrow" presStyleLbl="bgShp" presStyleIdx="0" presStyleCnt="1"/>
      <dgm:spPr/>
    </dgm:pt>
    <dgm:pt modelId="{0E8AAD17-0088-4B57-BF76-7058D6C9B2EA}" type="pres">
      <dgm:prSet presAssocID="{432A87B3-A31B-4EA2-AD87-BCF716D83308}" presName="linearProcess" presStyleCnt="0"/>
      <dgm:spPr/>
    </dgm:pt>
    <dgm:pt modelId="{14419873-1D87-4995-B742-FA5B9796A15D}" type="pres">
      <dgm:prSet presAssocID="{4025DA6B-8EE0-403B-BF52-DF7B5D8E59B7}" presName="textNode" presStyleLbl="node1" presStyleIdx="0" presStyleCnt="3" custScaleX="97455" custScaleY="97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DEE81-433F-4D99-ACFF-52379EF104E2}" type="pres">
      <dgm:prSet presAssocID="{DC01B2B0-788A-4ADC-A2B0-75BF5FFF217F}" presName="sibTrans" presStyleCnt="0"/>
      <dgm:spPr/>
    </dgm:pt>
    <dgm:pt modelId="{B7EA2576-AD41-414F-884B-9B062664BE4D}" type="pres">
      <dgm:prSet presAssocID="{1B9935BE-46F3-4F8B-9F12-0D96F1E31C1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B709A-DB5F-44A9-9402-06E7B05122C5}" type="pres">
      <dgm:prSet presAssocID="{B384BA1D-7BC5-4BC2-B447-911956B28E47}" presName="sibTrans" presStyleCnt="0"/>
      <dgm:spPr/>
    </dgm:pt>
    <dgm:pt modelId="{B2BB03FD-2E90-43DB-82C2-71E1C482EAB5}" type="pres">
      <dgm:prSet presAssocID="{F3DDCFBB-D14A-4E56-84A9-6B9E31192A6C}" presName="textNode" presStyleLbl="node1" presStyleIdx="2" presStyleCnt="3" custScaleX="97455" custScaleY="97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62AF55-FAF5-45DA-BB53-BD1384F8B1F2}" srcId="{432A87B3-A31B-4EA2-AD87-BCF716D83308}" destId="{4025DA6B-8EE0-403B-BF52-DF7B5D8E59B7}" srcOrd="0" destOrd="0" parTransId="{17856CFD-6154-4FBB-B9C4-A7308CA908AB}" sibTransId="{DC01B2B0-788A-4ADC-A2B0-75BF5FFF217F}"/>
    <dgm:cxn modelId="{0EC1AE26-4B7C-4210-B1C1-75A2BCE0D97F}" srcId="{432A87B3-A31B-4EA2-AD87-BCF716D83308}" destId="{F3DDCFBB-D14A-4E56-84A9-6B9E31192A6C}" srcOrd="2" destOrd="0" parTransId="{AA44A2A5-23D7-4893-A970-8FF51E116D71}" sibTransId="{71EC96A6-043A-41B5-A4EB-AD700BCD3A17}"/>
    <dgm:cxn modelId="{1BDA7AAB-BB22-4AEF-9220-8ED16151D77D}" type="presOf" srcId="{432A87B3-A31B-4EA2-AD87-BCF716D83308}" destId="{9EA9B74E-1532-45C1-A1BB-43D76CE31A38}" srcOrd="0" destOrd="0" presId="urn:microsoft.com/office/officeart/2005/8/layout/hProcess9"/>
    <dgm:cxn modelId="{9BB865BD-4493-4A73-BE48-3EDC25479409}" type="presOf" srcId="{1B9935BE-46F3-4F8B-9F12-0D96F1E31C13}" destId="{B7EA2576-AD41-414F-884B-9B062664BE4D}" srcOrd="0" destOrd="0" presId="urn:microsoft.com/office/officeart/2005/8/layout/hProcess9"/>
    <dgm:cxn modelId="{7F99DF4F-2740-41F4-A455-566E769DFE3B}" type="presOf" srcId="{F3DDCFBB-D14A-4E56-84A9-6B9E31192A6C}" destId="{B2BB03FD-2E90-43DB-82C2-71E1C482EAB5}" srcOrd="0" destOrd="0" presId="urn:microsoft.com/office/officeart/2005/8/layout/hProcess9"/>
    <dgm:cxn modelId="{015E31BB-9BE6-4402-B3EC-FB1ACCB50906}" srcId="{432A87B3-A31B-4EA2-AD87-BCF716D83308}" destId="{1B9935BE-46F3-4F8B-9F12-0D96F1E31C13}" srcOrd="1" destOrd="0" parTransId="{3D411E95-ED0C-44D2-8E03-010A7A63215E}" sibTransId="{B384BA1D-7BC5-4BC2-B447-911956B28E47}"/>
    <dgm:cxn modelId="{58A70274-1F82-45E4-9159-3B62A225247E}" type="presOf" srcId="{4025DA6B-8EE0-403B-BF52-DF7B5D8E59B7}" destId="{14419873-1D87-4995-B742-FA5B9796A15D}" srcOrd="0" destOrd="0" presId="urn:microsoft.com/office/officeart/2005/8/layout/hProcess9"/>
    <dgm:cxn modelId="{1AE86B20-A710-46F1-A94B-9C33083ACDCE}" type="presParOf" srcId="{9EA9B74E-1532-45C1-A1BB-43D76CE31A38}" destId="{C5EC4018-27BC-4353-A792-D72588247CEC}" srcOrd="0" destOrd="0" presId="urn:microsoft.com/office/officeart/2005/8/layout/hProcess9"/>
    <dgm:cxn modelId="{807CD857-2A0C-4733-913A-0AE61E21307D}" type="presParOf" srcId="{9EA9B74E-1532-45C1-A1BB-43D76CE31A38}" destId="{0E8AAD17-0088-4B57-BF76-7058D6C9B2EA}" srcOrd="1" destOrd="0" presId="urn:microsoft.com/office/officeart/2005/8/layout/hProcess9"/>
    <dgm:cxn modelId="{C8EA3955-F602-46F1-80BF-9E93AB8A3D1A}" type="presParOf" srcId="{0E8AAD17-0088-4B57-BF76-7058D6C9B2EA}" destId="{14419873-1D87-4995-B742-FA5B9796A15D}" srcOrd="0" destOrd="0" presId="urn:microsoft.com/office/officeart/2005/8/layout/hProcess9"/>
    <dgm:cxn modelId="{4E3EEEAB-AB02-4E50-8489-572FA8D94C12}" type="presParOf" srcId="{0E8AAD17-0088-4B57-BF76-7058D6C9B2EA}" destId="{0F0DEE81-433F-4D99-ACFF-52379EF104E2}" srcOrd="1" destOrd="0" presId="urn:microsoft.com/office/officeart/2005/8/layout/hProcess9"/>
    <dgm:cxn modelId="{C312EAC3-0903-4463-BDCB-15B50232B546}" type="presParOf" srcId="{0E8AAD17-0088-4B57-BF76-7058D6C9B2EA}" destId="{B7EA2576-AD41-414F-884B-9B062664BE4D}" srcOrd="2" destOrd="0" presId="urn:microsoft.com/office/officeart/2005/8/layout/hProcess9"/>
    <dgm:cxn modelId="{62171D14-C90A-4763-B4FD-23286387255F}" type="presParOf" srcId="{0E8AAD17-0088-4B57-BF76-7058D6C9B2EA}" destId="{22CB709A-DB5F-44A9-9402-06E7B05122C5}" srcOrd="3" destOrd="0" presId="urn:microsoft.com/office/officeart/2005/8/layout/hProcess9"/>
    <dgm:cxn modelId="{A5987353-D48D-49B6-9B7D-1306DF73B745}" type="presParOf" srcId="{0E8AAD17-0088-4B57-BF76-7058D6C9B2EA}" destId="{B2BB03FD-2E90-43DB-82C2-71E1C482EAB5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639AD-32EE-452E-9BAE-B4DF1DD68FF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D4869D-F686-4E4F-94A7-E7B0509ACEC7}">
      <dgm:prSet phldrT="[Текст]"/>
      <dgm:spPr/>
      <dgm:t>
        <a:bodyPr/>
        <a:lstStyle/>
        <a:p>
          <a:r>
            <a:rPr lang="ru-RU" dirty="0" smtClean="0"/>
            <a:t>-усвоение прочных знаний и умений посредством продвижения ребенка в общем развитии;</a:t>
          </a:r>
          <a:endParaRPr lang="ru-RU" dirty="0"/>
        </a:p>
      </dgm:t>
    </dgm:pt>
    <dgm:pt modelId="{AC8F170E-D313-4289-8C6B-2F706C37B135}" type="parTrans" cxnId="{491190A6-BE0C-4BCB-9BE9-BBEF5E29F83E}">
      <dgm:prSet/>
      <dgm:spPr/>
      <dgm:t>
        <a:bodyPr/>
        <a:lstStyle/>
        <a:p>
          <a:endParaRPr lang="ru-RU"/>
        </a:p>
      </dgm:t>
    </dgm:pt>
    <dgm:pt modelId="{AA7458FB-9872-4C2D-932B-D345C0C60BE8}" type="sibTrans" cxnId="{491190A6-BE0C-4BCB-9BE9-BBEF5E29F83E}">
      <dgm:prSet/>
      <dgm:spPr/>
      <dgm:t>
        <a:bodyPr/>
        <a:lstStyle/>
        <a:p>
          <a:endParaRPr lang="ru-RU"/>
        </a:p>
      </dgm:t>
    </dgm:pt>
    <dgm:pt modelId="{E25556E4-21EA-4266-B566-FD9376FF6BBF}">
      <dgm:prSet phldrT="[Текст]" custT="1"/>
      <dgm:spPr/>
      <dgm:t>
        <a:bodyPr/>
        <a:lstStyle/>
        <a:p>
          <a:r>
            <a:rPr lang="ru-RU" sz="3600" dirty="0" smtClean="0"/>
            <a:t>Цели системы Л.В. </a:t>
          </a:r>
          <a:r>
            <a:rPr lang="ru-RU" sz="3600" dirty="0" err="1" smtClean="0"/>
            <a:t>Занкова</a:t>
          </a:r>
          <a:endParaRPr lang="ru-RU" sz="3600" dirty="0"/>
        </a:p>
      </dgm:t>
    </dgm:pt>
    <dgm:pt modelId="{78E9180E-A9C1-41BC-991C-3943863BB45C}" type="parTrans" cxnId="{DD0EC854-3F0A-4A22-9341-CC55FFFA703A}">
      <dgm:prSet/>
      <dgm:spPr/>
      <dgm:t>
        <a:bodyPr/>
        <a:lstStyle/>
        <a:p>
          <a:endParaRPr lang="ru-RU"/>
        </a:p>
      </dgm:t>
    </dgm:pt>
    <dgm:pt modelId="{BC0DD79E-5D4B-44C3-A99F-0D9BFC309D2C}" type="sibTrans" cxnId="{DD0EC854-3F0A-4A22-9341-CC55FFFA703A}">
      <dgm:prSet/>
      <dgm:spPr/>
      <dgm:t>
        <a:bodyPr/>
        <a:lstStyle/>
        <a:p>
          <a:endParaRPr lang="ru-RU"/>
        </a:p>
      </dgm:t>
    </dgm:pt>
    <dgm:pt modelId="{C58D7159-5A72-45C4-BA05-DA78CDA17C18}">
      <dgm:prSet phldrT="[Текст]"/>
      <dgm:spPr/>
      <dgm:t>
        <a:bodyPr/>
        <a:lstStyle/>
        <a:p>
          <a:r>
            <a:rPr lang="ru-RU" dirty="0" smtClean="0"/>
            <a:t>-раскрыть индивидуальность  и оптимально развить  каждого школьника.</a:t>
          </a:r>
          <a:endParaRPr lang="ru-RU" dirty="0"/>
        </a:p>
      </dgm:t>
    </dgm:pt>
    <dgm:pt modelId="{0D9FCAE4-18DD-49D9-B91C-955D1D835430}" type="parTrans" cxnId="{4686DF34-471F-4EB0-B3D1-779A7BEA465B}">
      <dgm:prSet/>
      <dgm:spPr/>
      <dgm:t>
        <a:bodyPr/>
        <a:lstStyle/>
        <a:p>
          <a:endParaRPr lang="ru-RU"/>
        </a:p>
      </dgm:t>
    </dgm:pt>
    <dgm:pt modelId="{EA5CF143-6877-42F3-AB83-FB8496667F48}" type="sibTrans" cxnId="{4686DF34-471F-4EB0-B3D1-779A7BEA465B}">
      <dgm:prSet/>
      <dgm:spPr/>
      <dgm:t>
        <a:bodyPr/>
        <a:lstStyle/>
        <a:p>
          <a:endParaRPr lang="ru-RU"/>
        </a:p>
      </dgm:t>
    </dgm:pt>
    <dgm:pt modelId="{7E4010E3-9EC9-46DC-8723-570E0ECAD2D2}">
      <dgm:prSet phldrT="[Текст]"/>
      <dgm:spPr/>
      <dgm:t>
        <a:bodyPr/>
        <a:lstStyle/>
        <a:p>
          <a:r>
            <a:rPr lang="ru-RU" dirty="0" smtClean="0"/>
            <a:t>-обучение должно быть личностно ориентированным, развивающим;</a:t>
          </a:r>
          <a:endParaRPr lang="ru-RU" dirty="0"/>
        </a:p>
      </dgm:t>
    </dgm:pt>
    <dgm:pt modelId="{8575932C-883D-4EC4-A27F-E8C124436434}" type="parTrans" cxnId="{6BF43EDB-CE53-41D0-A576-8CDDC14DA87C}">
      <dgm:prSet/>
      <dgm:spPr/>
      <dgm:t>
        <a:bodyPr/>
        <a:lstStyle/>
        <a:p>
          <a:endParaRPr lang="ru-RU"/>
        </a:p>
      </dgm:t>
    </dgm:pt>
    <dgm:pt modelId="{2CA09FBB-F5B8-440B-B061-19CCCDADC13C}" type="sibTrans" cxnId="{6BF43EDB-CE53-41D0-A576-8CDDC14DA87C}">
      <dgm:prSet/>
      <dgm:spPr/>
      <dgm:t>
        <a:bodyPr/>
        <a:lstStyle/>
        <a:p>
          <a:endParaRPr lang="ru-RU"/>
        </a:p>
      </dgm:t>
    </dgm:pt>
    <dgm:pt modelId="{66682E8B-53CB-45B7-A091-DCC2DE6730A7}">
      <dgm:prSet phldrT="[Текст]"/>
      <dgm:spPr/>
      <dgm:t>
        <a:bodyPr/>
        <a:lstStyle/>
        <a:p>
          <a:r>
            <a:rPr lang="ru-RU" dirty="0" smtClean="0"/>
            <a:t>- достижение оптимального общего развития каждого школьника на базе усвоения предметных знаний , умений и навыков;</a:t>
          </a:r>
          <a:endParaRPr lang="ru-RU" dirty="0"/>
        </a:p>
      </dgm:t>
    </dgm:pt>
    <dgm:pt modelId="{C58B2DA0-A5CA-4A53-AA73-919A13D51A68}" type="parTrans" cxnId="{32B45B02-D05D-493F-A691-4D24CC47B6D3}">
      <dgm:prSet/>
      <dgm:spPr/>
      <dgm:t>
        <a:bodyPr/>
        <a:lstStyle/>
        <a:p>
          <a:endParaRPr lang="ru-RU"/>
        </a:p>
      </dgm:t>
    </dgm:pt>
    <dgm:pt modelId="{8B633718-2A7E-4472-BBE1-9CD99545424E}" type="sibTrans" cxnId="{32B45B02-D05D-493F-A691-4D24CC47B6D3}">
      <dgm:prSet/>
      <dgm:spPr/>
      <dgm:t>
        <a:bodyPr/>
        <a:lstStyle/>
        <a:p>
          <a:endParaRPr lang="ru-RU"/>
        </a:p>
      </dgm:t>
    </dgm:pt>
    <dgm:pt modelId="{5F952F34-E760-4C34-9BA2-7BFAE1D8EB16}" type="pres">
      <dgm:prSet presAssocID="{5D5639AD-32EE-452E-9BAE-B4DF1DD68FF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71101-B858-468D-A054-25DEC786014B}" type="pres">
      <dgm:prSet presAssocID="{4ED4869D-F686-4E4F-94A7-E7B0509ACEC7}" presName="node" presStyleLbl="node1" presStyleIdx="0" presStyleCnt="5" custScaleX="38503" custScaleY="48187" custLinFactNeighborX="88858" custLinFactNeighborY="-24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85A289-D06A-4798-BE0F-8D7244F6A029}" type="pres">
      <dgm:prSet presAssocID="{AA7458FB-9872-4C2D-932B-D345C0C60BE8}" presName="sibTrans" presStyleCnt="0"/>
      <dgm:spPr/>
    </dgm:pt>
    <dgm:pt modelId="{20D26FCB-6F56-4AB1-B853-46EB5B1E7997}" type="pres">
      <dgm:prSet presAssocID="{E25556E4-21EA-4266-B566-FD9376FF6BBF}" presName="node" presStyleLbl="node1" presStyleIdx="1" presStyleCnt="5" custScaleX="70345" custScaleY="65657" custLinFactNeighborX="-24399" custLinFactNeighborY="34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86314-D42A-4934-B911-AF6B8024B45F}" type="pres">
      <dgm:prSet presAssocID="{BC0DD79E-5D4B-44C3-A99F-0D9BFC309D2C}" presName="sibTrans" presStyleCnt="0"/>
      <dgm:spPr/>
    </dgm:pt>
    <dgm:pt modelId="{AEF37D45-4D01-4B7E-A298-3B2087CF7C3B}" type="pres">
      <dgm:prSet presAssocID="{C58D7159-5A72-45C4-BA05-DA78CDA17C18}" presName="node" presStyleLbl="node1" presStyleIdx="2" presStyleCnt="5" custScaleX="38503" custScaleY="44263" custLinFactNeighborX="97188" custLinFactNeighborY="17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4AC6E-340D-4BE0-90D9-65854AE61E26}" type="pres">
      <dgm:prSet presAssocID="{EA5CF143-6877-42F3-AB83-FB8496667F48}" presName="sibTrans" presStyleCnt="0"/>
      <dgm:spPr/>
    </dgm:pt>
    <dgm:pt modelId="{EF82A013-C1CF-41AC-A616-BF9218ACA745}" type="pres">
      <dgm:prSet presAssocID="{7E4010E3-9EC9-46DC-8723-570E0ECAD2D2}" presName="node" presStyleLbl="node1" presStyleIdx="3" presStyleCnt="5" custScaleX="38503" custScaleY="44263" custLinFactNeighborX="-47857" custLinFactNeighborY="19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DA788-307C-4AAE-B7A0-2168DC28D4D0}" type="pres">
      <dgm:prSet presAssocID="{2CA09FBB-F5B8-440B-B061-19CCCDADC13C}" presName="sibTrans" presStyleCnt="0"/>
      <dgm:spPr/>
    </dgm:pt>
    <dgm:pt modelId="{46BCC956-988C-4FF5-B3E0-9B1D7462383A}" type="pres">
      <dgm:prSet presAssocID="{66682E8B-53CB-45B7-A091-DCC2DE6730A7}" presName="node" presStyleLbl="node1" presStyleIdx="4" presStyleCnt="5" custScaleX="38503" custScaleY="48187" custLinFactNeighborX="-96360" custLinFactNeighborY="-96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3EFC89-96A5-4F97-A2DF-81DB1CFBBB35}" type="presOf" srcId="{5D5639AD-32EE-452E-9BAE-B4DF1DD68FF5}" destId="{5F952F34-E760-4C34-9BA2-7BFAE1D8EB16}" srcOrd="0" destOrd="0" presId="urn:microsoft.com/office/officeart/2005/8/layout/default"/>
    <dgm:cxn modelId="{32B45B02-D05D-493F-A691-4D24CC47B6D3}" srcId="{5D5639AD-32EE-452E-9BAE-B4DF1DD68FF5}" destId="{66682E8B-53CB-45B7-A091-DCC2DE6730A7}" srcOrd="4" destOrd="0" parTransId="{C58B2DA0-A5CA-4A53-AA73-919A13D51A68}" sibTransId="{8B633718-2A7E-4472-BBE1-9CD99545424E}"/>
    <dgm:cxn modelId="{4C47261C-0260-44E6-9A2F-1CD38B87CDDA}" type="presOf" srcId="{C58D7159-5A72-45C4-BA05-DA78CDA17C18}" destId="{AEF37D45-4D01-4B7E-A298-3B2087CF7C3B}" srcOrd="0" destOrd="0" presId="urn:microsoft.com/office/officeart/2005/8/layout/default"/>
    <dgm:cxn modelId="{E3D97F7B-756D-4FDD-8459-D11DF8F3C56D}" type="presOf" srcId="{7E4010E3-9EC9-46DC-8723-570E0ECAD2D2}" destId="{EF82A013-C1CF-41AC-A616-BF9218ACA745}" srcOrd="0" destOrd="0" presId="urn:microsoft.com/office/officeart/2005/8/layout/default"/>
    <dgm:cxn modelId="{491190A6-BE0C-4BCB-9BE9-BBEF5E29F83E}" srcId="{5D5639AD-32EE-452E-9BAE-B4DF1DD68FF5}" destId="{4ED4869D-F686-4E4F-94A7-E7B0509ACEC7}" srcOrd="0" destOrd="0" parTransId="{AC8F170E-D313-4289-8C6B-2F706C37B135}" sibTransId="{AA7458FB-9872-4C2D-932B-D345C0C60BE8}"/>
    <dgm:cxn modelId="{D77802B4-983C-4CC6-BF1A-86C156D59032}" type="presOf" srcId="{E25556E4-21EA-4266-B566-FD9376FF6BBF}" destId="{20D26FCB-6F56-4AB1-B853-46EB5B1E7997}" srcOrd="0" destOrd="0" presId="urn:microsoft.com/office/officeart/2005/8/layout/default"/>
    <dgm:cxn modelId="{80524742-01E4-49F1-8098-FA1D4D61E794}" type="presOf" srcId="{66682E8B-53CB-45B7-A091-DCC2DE6730A7}" destId="{46BCC956-988C-4FF5-B3E0-9B1D7462383A}" srcOrd="0" destOrd="0" presId="urn:microsoft.com/office/officeart/2005/8/layout/default"/>
    <dgm:cxn modelId="{DD0EC854-3F0A-4A22-9341-CC55FFFA703A}" srcId="{5D5639AD-32EE-452E-9BAE-B4DF1DD68FF5}" destId="{E25556E4-21EA-4266-B566-FD9376FF6BBF}" srcOrd="1" destOrd="0" parTransId="{78E9180E-A9C1-41BC-991C-3943863BB45C}" sibTransId="{BC0DD79E-5D4B-44C3-A99F-0D9BFC309D2C}"/>
    <dgm:cxn modelId="{6BF43EDB-CE53-41D0-A576-8CDDC14DA87C}" srcId="{5D5639AD-32EE-452E-9BAE-B4DF1DD68FF5}" destId="{7E4010E3-9EC9-46DC-8723-570E0ECAD2D2}" srcOrd="3" destOrd="0" parTransId="{8575932C-883D-4EC4-A27F-E8C124436434}" sibTransId="{2CA09FBB-F5B8-440B-B061-19CCCDADC13C}"/>
    <dgm:cxn modelId="{3015378E-B642-48D6-BEA8-7F1842B243FC}" type="presOf" srcId="{4ED4869D-F686-4E4F-94A7-E7B0509ACEC7}" destId="{5CA71101-B858-468D-A054-25DEC786014B}" srcOrd="0" destOrd="0" presId="urn:microsoft.com/office/officeart/2005/8/layout/default"/>
    <dgm:cxn modelId="{4686DF34-471F-4EB0-B3D1-779A7BEA465B}" srcId="{5D5639AD-32EE-452E-9BAE-B4DF1DD68FF5}" destId="{C58D7159-5A72-45C4-BA05-DA78CDA17C18}" srcOrd="2" destOrd="0" parTransId="{0D9FCAE4-18DD-49D9-B91C-955D1D835430}" sibTransId="{EA5CF143-6877-42F3-AB83-FB8496667F48}"/>
    <dgm:cxn modelId="{8C4FF3AA-BD60-4745-8049-40EEC06C07E4}" type="presParOf" srcId="{5F952F34-E760-4C34-9BA2-7BFAE1D8EB16}" destId="{5CA71101-B858-468D-A054-25DEC786014B}" srcOrd="0" destOrd="0" presId="urn:microsoft.com/office/officeart/2005/8/layout/default"/>
    <dgm:cxn modelId="{E082301C-7B9E-46D2-A9FD-E377033E7659}" type="presParOf" srcId="{5F952F34-E760-4C34-9BA2-7BFAE1D8EB16}" destId="{6685A289-D06A-4798-BE0F-8D7244F6A029}" srcOrd="1" destOrd="0" presId="urn:microsoft.com/office/officeart/2005/8/layout/default"/>
    <dgm:cxn modelId="{5A7E8DF5-900F-47EE-B43E-6F1D9904E5C4}" type="presParOf" srcId="{5F952F34-E760-4C34-9BA2-7BFAE1D8EB16}" destId="{20D26FCB-6F56-4AB1-B853-46EB5B1E7997}" srcOrd="2" destOrd="0" presId="urn:microsoft.com/office/officeart/2005/8/layout/default"/>
    <dgm:cxn modelId="{974CD7F2-F7F1-4D4E-BFF7-CA4C439A1DF8}" type="presParOf" srcId="{5F952F34-E760-4C34-9BA2-7BFAE1D8EB16}" destId="{07386314-D42A-4934-B911-AF6B8024B45F}" srcOrd="3" destOrd="0" presId="urn:microsoft.com/office/officeart/2005/8/layout/default"/>
    <dgm:cxn modelId="{40797580-FC1A-4B2B-81A0-10A0225C99A4}" type="presParOf" srcId="{5F952F34-E760-4C34-9BA2-7BFAE1D8EB16}" destId="{AEF37D45-4D01-4B7E-A298-3B2087CF7C3B}" srcOrd="4" destOrd="0" presId="urn:microsoft.com/office/officeart/2005/8/layout/default"/>
    <dgm:cxn modelId="{FC16D28B-C290-453E-A673-98F7984C87AD}" type="presParOf" srcId="{5F952F34-E760-4C34-9BA2-7BFAE1D8EB16}" destId="{8804AC6E-340D-4BE0-90D9-65854AE61E26}" srcOrd="5" destOrd="0" presId="urn:microsoft.com/office/officeart/2005/8/layout/default"/>
    <dgm:cxn modelId="{43FB0DFA-624F-4002-A953-46FEFD6065A9}" type="presParOf" srcId="{5F952F34-E760-4C34-9BA2-7BFAE1D8EB16}" destId="{EF82A013-C1CF-41AC-A616-BF9218ACA745}" srcOrd="6" destOrd="0" presId="urn:microsoft.com/office/officeart/2005/8/layout/default"/>
    <dgm:cxn modelId="{37C0EE24-DA47-42B3-B3BD-9F0BA836D09B}" type="presParOf" srcId="{5F952F34-E760-4C34-9BA2-7BFAE1D8EB16}" destId="{32BDA788-307C-4AAE-B7A0-2168DC28D4D0}" srcOrd="7" destOrd="0" presId="urn:microsoft.com/office/officeart/2005/8/layout/default"/>
    <dgm:cxn modelId="{5E128966-B32A-4864-B498-A28A07C6A534}" type="presParOf" srcId="{5F952F34-E760-4C34-9BA2-7BFAE1D8EB16}" destId="{46BCC956-988C-4FF5-B3E0-9B1D7462383A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BD72B1-5FCE-497D-BE69-A810569582A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8E02DC-B668-4151-9010-8F56A96BF348}">
      <dgm:prSet phldrT="[Текст]"/>
      <dgm:spPr/>
      <dgm:t>
        <a:bodyPr/>
        <a:lstStyle/>
        <a:p>
          <a:r>
            <a:rPr lang="ru-RU" dirty="0" smtClean="0"/>
            <a:t>Как проходит урок в </a:t>
          </a:r>
          <a:r>
            <a:rPr lang="ru-RU" dirty="0" err="1" smtClean="0"/>
            <a:t>занковских</a:t>
          </a:r>
          <a:r>
            <a:rPr lang="ru-RU" dirty="0" smtClean="0"/>
            <a:t> классах?</a:t>
          </a:r>
          <a:endParaRPr lang="ru-RU" dirty="0"/>
        </a:p>
      </dgm:t>
    </dgm:pt>
    <dgm:pt modelId="{DC1A77CA-A422-4E8E-9A4C-9B7C9072E6AA}" type="parTrans" cxnId="{47225F4F-EFBD-477A-8CDF-E1027E35D0CC}">
      <dgm:prSet/>
      <dgm:spPr/>
      <dgm:t>
        <a:bodyPr/>
        <a:lstStyle/>
        <a:p>
          <a:endParaRPr lang="ru-RU"/>
        </a:p>
      </dgm:t>
    </dgm:pt>
    <dgm:pt modelId="{EE63826D-6C56-4C6E-8607-1BF12D09D862}" type="sibTrans" cxnId="{47225F4F-EFBD-477A-8CDF-E1027E35D0CC}">
      <dgm:prSet/>
      <dgm:spPr/>
      <dgm:t>
        <a:bodyPr/>
        <a:lstStyle/>
        <a:p>
          <a:endParaRPr lang="ru-RU"/>
        </a:p>
      </dgm:t>
    </dgm:pt>
    <dgm:pt modelId="{D6F46E9F-5A66-43BC-93D0-06667D0238C8}">
      <dgm:prSet phldrT="[Текст]"/>
      <dgm:spPr/>
      <dgm:t>
        <a:bodyPr/>
        <a:lstStyle/>
        <a:p>
          <a:r>
            <a:rPr lang="ru-RU" dirty="0" smtClean="0"/>
            <a:t>Урок –дискуссия.</a:t>
          </a:r>
          <a:endParaRPr lang="ru-RU" dirty="0"/>
        </a:p>
      </dgm:t>
    </dgm:pt>
    <dgm:pt modelId="{79DD64AF-B22A-43D7-B41A-C9E3E679295A}" type="parTrans" cxnId="{77E53316-D4D7-4961-9FED-FA0381592FB3}">
      <dgm:prSet/>
      <dgm:spPr/>
      <dgm:t>
        <a:bodyPr/>
        <a:lstStyle/>
        <a:p>
          <a:endParaRPr lang="ru-RU"/>
        </a:p>
      </dgm:t>
    </dgm:pt>
    <dgm:pt modelId="{3D798B87-EE11-4DA4-8517-DA8ABC1EEFDB}" type="sibTrans" cxnId="{77E53316-D4D7-4961-9FED-FA0381592FB3}">
      <dgm:prSet/>
      <dgm:spPr/>
      <dgm:t>
        <a:bodyPr/>
        <a:lstStyle/>
        <a:p>
          <a:endParaRPr lang="ru-RU"/>
        </a:p>
      </dgm:t>
    </dgm:pt>
    <dgm:pt modelId="{C9085AA9-3517-49C8-8E0D-0608C1CA8D47}">
      <dgm:prSet phldrT="[Текст]"/>
      <dgm:spPr/>
      <dgm:t>
        <a:bodyPr/>
        <a:lstStyle/>
        <a:p>
          <a:r>
            <a:rPr lang="ru-RU" dirty="0" smtClean="0"/>
            <a:t>Ученик добывает знания сам.</a:t>
          </a:r>
          <a:endParaRPr lang="ru-RU" dirty="0"/>
        </a:p>
      </dgm:t>
    </dgm:pt>
    <dgm:pt modelId="{4046C657-0069-4FC4-B6FB-7D84009EF5EE}" type="parTrans" cxnId="{DA58E7F2-093F-4B8D-ACF7-6F6315031B94}">
      <dgm:prSet/>
      <dgm:spPr/>
      <dgm:t>
        <a:bodyPr/>
        <a:lstStyle/>
        <a:p>
          <a:endParaRPr lang="ru-RU"/>
        </a:p>
      </dgm:t>
    </dgm:pt>
    <dgm:pt modelId="{5C7243D6-B14B-4F0F-B31E-F68C369B4ACC}" type="sibTrans" cxnId="{DA58E7F2-093F-4B8D-ACF7-6F6315031B94}">
      <dgm:prSet/>
      <dgm:spPr/>
      <dgm:t>
        <a:bodyPr/>
        <a:lstStyle/>
        <a:p>
          <a:endParaRPr lang="ru-RU"/>
        </a:p>
      </dgm:t>
    </dgm:pt>
    <dgm:pt modelId="{05F1433A-B98A-4A77-A789-71B16FDC9C41}">
      <dgm:prSet phldrT="[Текст]"/>
      <dgm:spPr/>
      <dgm:t>
        <a:bodyPr/>
        <a:lstStyle/>
        <a:p>
          <a:r>
            <a:rPr lang="ru-RU" dirty="0" smtClean="0"/>
            <a:t>Добрые , доверительные отношения.</a:t>
          </a:r>
          <a:endParaRPr lang="ru-RU" dirty="0"/>
        </a:p>
      </dgm:t>
    </dgm:pt>
    <dgm:pt modelId="{0E15F22F-0256-4956-8603-CCF7F23CE355}" type="parTrans" cxnId="{626836E5-BFDE-4303-8BB0-E7367779E74C}">
      <dgm:prSet/>
      <dgm:spPr/>
      <dgm:t>
        <a:bodyPr/>
        <a:lstStyle/>
        <a:p>
          <a:endParaRPr lang="ru-RU"/>
        </a:p>
      </dgm:t>
    </dgm:pt>
    <dgm:pt modelId="{19938BD2-9A5B-4DC8-B01B-3998622B36F3}" type="sibTrans" cxnId="{626836E5-BFDE-4303-8BB0-E7367779E74C}">
      <dgm:prSet/>
      <dgm:spPr/>
      <dgm:t>
        <a:bodyPr/>
        <a:lstStyle/>
        <a:p>
          <a:endParaRPr lang="ru-RU"/>
        </a:p>
      </dgm:t>
    </dgm:pt>
    <dgm:pt modelId="{5EAA8DBB-11D9-49AB-811B-707A48FE8E94}">
      <dgm:prSet phldrT="[Текст]"/>
      <dgm:spPr/>
      <dgm:t>
        <a:bodyPr/>
        <a:lstStyle/>
        <a:p>
          <a:r>
            <a:rPr lang="ru-RU" dirty="0" smtClean="0"/>
            <a:t>Учитель </a:t>
          </a:r>
          <a:r>
            <a:rPr lang="ru-RU" dirty="0" err="1" smtClean="0"/>
            <a:t>помогает,направляет</a:t>
          </a:r>
          <a:r>
            <a:rPr lang="ru-RU" dirty="0" smtClean="0"/>
            <a:t>.</a:t>
          </a:r>
          <a:endParaRPr lang="ru-RU" dirty="0"/>
        </a:p>
      </dgm:t>
    </dgm:pt>
    <dgm:pt modelId="{4BD0CDB5-88D4-46DD-AA8B-D517865C850B}" type="sibTrans" cxnId="{B100613F-3E69-470E-8500-2AB0166C2389}">
      <dgm:prSet/>
      <dgm:spPr/>
      <dgm:t>
        <a:bodyPr/>
        <a:lstStyle/>
        <a:p>
          <a:endParaRPr lang="ru-RU"/>
        </a:p>
      </dgm:t>
    </dgm:pt>
    <dgm:pt modelId="{A8809942-7223-4547-A840-28945FC1505F}" type="parTrans" cxnId="{B100613F-3E69-470E-8500-2AB0166C2389}">
      <dgm:prSet/>
      <dgm:spPr/>
      <dgm:t>
        <a:bodyPr/>
        <a:lstStyle/>
        <a:p>
          <a:endParaRPr lang="ru-RU"/>
        </a:p>
      </dgm:t>
    </dgm:pt>
    <dgm:pt modelId="{D8679085-DD28-4110-B291-FB88A0B88AB0}" type="pres">
      <dgm:prSet presAssocID="{05BD72B1-5FCE-497D-BE69-A810569582A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F0FA36-E563-47CF-92A7-7BC063B2E126}" type="pres">
      <dgm:prSet presAssocID="{05BD72B1-5FCE-497D-BE69-A810569582AA}" presName="matrix" presStyleCnt="0"/>
      <dgm:spPr/>
    </dgm:pt>
    <dgm:pt modelId="{E5DF5FA7-6B94-484D-AFD9-D8E600E4A765}" type="pres">
      <dgm:prSet presAssocID="{05BD72B1-5FCE-497D-BE69-A810569582AA}" presName="tile1" presStyleLbl="node1" presStyleIdx="0" presStyleCnt="4"/>
      <dgm:spPr/>
      <dgm:t>
        <a:bodyPr/>
        <a:lstStyle/>
        <a:p>
          <a:endParaRPr lang="ru-RU"/>
        </a:p>
      </dgm:t>
    </dgm:pt>
    <dgm:pt modelId="{CB9F061C-E838-42B0-AB62-EC6C7506132E}" type="pres">
      <dgm:prSet presAssocID="{05BD72B1-5FCE-497D-BE69-A810569582A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E647C-963C-424D-BD56-AC89502D084D}" type="pres">
      <dgm:prSet presAssocID="{05BD72B1-5FCE-497D-BE69-A810569582AA}" presName="tile2" presStyleLbl="node1" presStyleIdx="1" presStyleCnt="4"/>
      <dgm:spPr/>
      <dgm:t>
        <a:bodyPr/>
        <a:lstStyle/>
        <a:p>
          <a:endParaRPr lang="ru-RU"/>
        </a:p>
      </dgm:t>
    </dgm:pt>
    <dgm:pt modelId="{A759DEC6-DF24-442B-BD8B-BDE5B03F4BD7}" type="pres">
      <dgm:prSet presAssocID="{05BD72B1-5FCE-497D-BE69-A810569582A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03F56-CD64-49B9-A188-2D772603F907}" type="pres">
      <dgm:prSet presAssocID="{05BD72B1-5FCE-497D-BE69-A810569582AA}" presName="tile3" presStyleLbl="node1" presStyleIdx="2" presStyleCnt="4"/>
      <dgm:spPr/>
      <dgm:t>
        <a:bodyPr/>
        <a:lstStyle/>
        <a:p>
          <a:endParaRPr lang="ru-RU"/>
        </a:p>
      </dgm:t>
    </dgm:pt>
    <dgm:pt modelId="{88873428-06F5-4B80-90A9-225D5E725B10}" type="pres">
      <dgm:prSet presAssocID="{05BD72B1-5FCE-497D-BE69-A810569582A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87045-5FF9-4E3E-95F4-77522BBEEE6B}" type="pres">
      <dgm:prSet presAssocID="{05BD72B1-5FCE-497D-BE69-A810569582AA}" presName="tile4" presStyleLbl="node1" presStyleIdx="3" presStyleCnt="4"/>
      <dgm:spPr/>
      <dgm:t>
        <a:bodyPr/>
        <a:lstStyle/>
        <a:p>
          <a:endParaRPr lang="ru-RU"/>
        </a:p>
      </dgm:t>
    </dgm:pt>
    <dgm:pt modelId="{F535536D-5775-4CAA-B3A6-A1DBCE7D6322}" type="pres">
      <dgm:prSet presAssocID="{05BD72B1-5FCE-497D-BE69-A810569582A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64444-8D87-4D4C-B1AD-65503694A2BE}" type="pres">
      <dgm:prSet presAssocID="{05BD72B1-5FCE-497D-BE69-A810569582A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A58E7F2-093F-4B8D-ACF7-6F6315031B94}" srcId="{B68E02DC-B668-4151-9010-8F56A96BF348}" destId="{C9085AA9-3517-49C8-8E0D-0608C1CA8D47}" srcOrd="1" destOrd="0" parTransId="{4046C657-0069-4FC4-B6FB-7D84009EF5EE}" sibTransId="{5C7243D6-B14B-4F0F-B31E-F68C369B4ACC}"/>
    <dgm:cxn modelId="{A3C4AC52-170B-4985-BAF6-9142614F4A36}" type="presOf" srcId="{5EAA8DBB-11D9-49AB-811B-707A48FE8E94}" destId="{CF687045-5FF9-4E3E-95F4-77522BBEEE6B}" srcOrd="0" destOrd="0" presId="urn:microsoft.com/office/officeart/2005/8/layout/matrix1"/>
    <dgm:cxn modelId="{AF17BB91-0D3D-44AE-9941-D7D21CAE0039}" type="presOf" srcId="{D6F46E9F-5A66-43BC-93D0-06667D0238C8}" destId="{CB9F061C-E838-42B0-AB62-EC6C7506132E}" srcOrd="1" destOrd="0" presId="urn:microsoft.com/office/officeart/2005/8/layout/matrix1"/>
    <dgm:cxn modelId="{B100613F-3E69-470E-8500-2AB0166C2389}" srcId="{B68E02DC-B668-4151-9010-8F56A96BF348}" destId="{5EAA8DBB-11D9-49AB-811B-707A48FE8E94}" srcOrd="3" destOrd="0" parTransId="{A8809942-7223-4547-A840-28945FC1505F}" sibTransId="{4BD0CDB5-88D4-46DD-AA8B-D517865C850B}"/>
    <dgm:cxn modelId="{7EE483A3-C4F8-4931-850F-0557F7E7C4A2}" type="presOf" srcId="{05F1433A-B98A-4A77-A789-71B16FDC9C41}" destId="{79B03F56-CD64-49B9-A188-2D772603F907}" srcOrd="0" destOrd="0" presId="urn:microsoft.com/office/officeart/2005/8/layout/matrix1"/>
    <dgm:cxn modelId="{A22D5BF7-9A7B-492E-BDBB-3AD49F16DD16}" type="presOf" srcId="{5EAA8DBB-11D9-49AB-811B-707A48FE8E94}" destId="{F535536D-5775-4CAA-B3A6-A1DBCE7D6322}" srcOrd="1" destOrd="0" presId="urn:microsoft.com/office/officeart/2005/8/layout/matrix1"/>
    <dgm:cxn modelId="{1A99A0A4-FD0F-41A7-8183-437F2E636744}" type="presOf" srcId="{B68E02DC-B668-4151-9010-8F56A96BF348}" destId="{87764444-8D87-4D4C-B1AD-65503694A2BE}" srcOrd="0" destOrd="0" presId="urn:microsoft.com/office/officeart/2005/8/layout/matrix1"/>
    <dgm:cxn modelId="{C5DBD178-5872-447A-BC0B-46C5E15A82ED}" type="presOf" srcId="{D6F46E9F-5A66-43BC-93D0-06667D0238C8}" destId="{E5DF5FA7-6B94-484D-AFD9-D8E600E4A765}" srcOrd="0" destOrd="0" presId="urn:microsoft.com/office/officeart/2005/8/layout/matrix1"/>
    <dgm:cxn modelId="{8BFA2370-A87F-4EC4-BF76-AE533A390750}" type="presOf" srcId="{05BD72B1-5FCE-497D-BE69-A810569582AA}" destId="{D8679085-DD28-4110-B291-FB88A0B88AB0}" srcOrd="0" destOrd="0" presId="urn:microsoft.com/office/officeart/2005/8/layout/matrix1"/>
    <dgm:cxn modelId="{47225F4F-EFBD-477A-8CDF-E1027E35D0CC}" srcId="{05BD72B1-5FCE-497D-BE69-A810569582AA}" destId="{B68E02DC-B668-4151-9010-8F56A96BF348}" srcOrd="0" destOrd="0" parTransId="{DC1A77CA-A422-4E8E-9A4C-9B7C9072E6AA}" sibTransId="{EE63826D-6C56-4C6E-8607-1BF12D09D862}"/>
    <dgm:cxn modelId="{626836E5-BFDE-4303-8BB0-E7367779E74C}" srcId="{B68E02DC-B668-4151-9010-8F56A96BF348}" destId="{05F1433A-B98A-4A77-A789-71B16FDC9C41}" srcOrd="2" destOrd="0" parTransId="{0E15F22F-0256-4956-8603-CCF7F23CE355}" sibTransId="{19938BD2-9A5B-4DC8-B01B-3998622B36F3}"/>
    <dgm:cxn modelId="{19B5F4F7-57D0-4153-90D7-5BDE284974F9}" type="presOf" srcId="{05F1433A-B98A-4A77-A789-71B16FDC9C41}" destId="{88873428-06F5-4B80-90A9-225D5E725B10}" srcOrd="1" destOrd="0" presId="urn:microsoft.com/office/officeart/2005/8/layout/matrix1"/>
    <dgm:cxn modelId="{5C3F94B4-F2ED-4282-BA0C-122C706F2EA7}" type="presOf" srcId="{C9085AA9-3517-49C8-8E0D-0608C1CA8D47}" destId="{A759DEC6-DF24-442B-BD8B-BDE5B03F4BD7}" srcOrd="1" destOrd="0" presId="urn:microsoft.com/office/officeart/2005/8/layout/matrix1"/>
    <dgm:cxn modelId="{2DA96698-4186-481B-A530-8B0CD664E41C}" type="presOf" srcId="{C9085AA9-3517-49C8-8E0D-0608C1CA8D47}" destId="{61DE647C-963C-424D-BD56-AC89502D084D}" srcOrd="0" destOrd="0" presId="urn:microsoft.com/office/officeart/2005/8/layout/matrix1"/>
    <dgm:cxn modelId="{77E53316-D4D7-4961-9FED-FA0381592FB3}" srcId="{B68E02DC-B668-4151-9010-8F56A96BF348}" destId="{D6F46E9F-5A66-43BC-93D0-06667D0238C8}" srcOrd="0" destOrd="0" parTransId="{79DD64AF-B22A-43D7-B41A-C9E3E679295A}" sibTransId="{3D798B87-EE11-4DA4-8517-DA8ABC1EEFDB}"/>
    <dgm:cxn modelId="{AE601732-121B-43F3-833B-0C0FB5A76CC0}" type="presParOf" srcId="{D8679085-DD28-4110-B291-FB88A0B88AB0}" destId="{06F0FA36-E563-47CF-92A7-7BC063B2E126}" srcOrd="0" destOrd="0" presId="urn:microsoft.com/office/officeart/2005/8/layout/matrix1"/>
    <dgm:cxn modelId="{7FCB298F-9D60-41D1-A79E-5A3011BCB374}" type="presParOf" srcId="{06F0FA36-E563-47CF-92A7-7BC063B2E126}" destId="{E5DF5FA7-6B94-484D-AFD9-D8E600E4A765}" srcOrd="0" destOrd="0" presId="urn:microsoft.com/office/officeart/2005/8/layout/matrix1"/>
    <dgm:cxn modelId="{45AD53D3-58F4-4E32-997E-E8FB8D8B26C2}" type="presParOf" srcId="{06F0FA36-E563-47CF-92A7-7BC063B2E126}" destId="{CB9F061C-E838-42B0-AB62-EC6C7506132E}" srcOrd="1" destOrd="0" presId="urn:microsoft.com/office/officeart/2005/8/layout/matrix1"/>
    <dgm:cxn modelId="{131EB78E-36BE-49C3-A1B4-D09F8152C155}" type="presParOf" srcId="{06F0FA36-E563-47CF-92A7-7BC063B2E126}" destId="{61DE647C-963C-424D-BD56-AC89502D084D}" srcOrd="2" destOrd="0" presId="urn:microsoft.com/office/officeart/2005/8/layout/matrix1"/>
    <dgm:cxn modelId="{09D4CA90-CD7F-4F1C-906F-2563E8F322CE}" type="presParOf" srcId="{06F0FA36-E563-47CF-92A7-7BC063B2E126}" destId="{A759DEC6-DF24-442B-BD8B-BDE5B03F4BD7}" srcOrd="3" destOrd="0" presId="urn:microsoft.com/office/officeart/2005/8/layout/matrix1"/>
    <dgm:cxn modelId="{8EF8F7D9-C7DF-41D4-9264-E95F2A418185}" type="presParOf" srcId="{06F0FA36-E563-47CF-92A7-7BC063B2E126}" destId="{79B03F56-CD64-49B9-A188-2D772603F907}" srcOrd="4" destOrd="0" presId="urn:microsoft.com/office/officeart/2005/8/layout/matrix1"/>
    <dgm:cxn modelId="{4AAA5B3F-9C67-49CC-A19D-BCF48041A7A1}" type="presParOf" srcId="{06F0FA36-E563-47CF-92A7-7BC063B2E126}" destId="{88873428-06F5-4B80-90A9-225D5E725B10}" srcOrd="5" destOrd="0" presId="urn:microsoft.com/office/officeart/2005/8/layout/matrix1"/>
    <dgm:cxn modelId="{38252773-5FFA-4EB1-947F-2BB7DF73ED7B}" type="presParOf" srcId="{06F0FA36-E563-47CF-92A7-7BC063B2E126}" destId="{CF687045-5FF9-4E3E-95F4-77522BBEEE6B}" srcOrd="6" destOrd="0" presId="urn:microsoft.com/office/officeart/2005/8/layout/matrix1"/>
    <dgm:cxn modelId="{8051A7B6-D97F-4C5E-A611-C130B542C554}" type="presParOf" srcId="{06F0FA36-E563-47CF-92A7-7BC063B2E126}" destId="{F535536D-5775-4CAA-B3A6-A1DBCE7D6322}" srcOrd="7" destOrd="0" presId="urn:microsoft.com/office/officeart/2005/8/layout/matrix1"/>
    <dgm:cxn modelId="{E69F7CB5-0307-41E6-B375-741D1F4E1E93}" type="presParOf" srcId="{D8679085-DD28-4110-B291-FB88A0B88AB0}" destId="{87764444-8D87-4D4C-B1AD-65503694A2BE}" srcOrd="1" destOrd="0" presId="urn:microsoft.com/office/officeart/2005/8/layout/matrix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FB17A5-C3CA-4CA0-9E8F-CCE523518AF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66A7A5-CE8D-47A7-8D79-292DC5E9976D}">
      <dgm:prSet phldrT="[Текст]" custT="1"/>
      <dgm:spPr/>
      <dgm:t>
        <a:bodyPr/>
        <a:lstStyle/>
        <a:p>
          <a:r>
            <a:rPr lang="ru-RU" sz="2000" dirty="0" smtClean="0"/>
            <a:t>1.Педагогические  цели</a:t>
          </a:r>
          <a:endParaRPr lang="ru-RU" sz="2000" dirty="0"/>
        </a:p>
      </dgm:t>
    </dgm:pt>
    <dgm:pt modelId="{BC0D95B1-7D5F-450F-9DBE-0D03C95B62BD}" type="parTrans" cxnId="{7115383D-7557-4EE2-B318-FD3BA297F15E}">
      <dgm:prSet/>
      <dgm:spPr/>
      <dgm:t>
        <a:bodyPr/>
        <a:lstStyle/>
        <a:p>
          <a:endParaRPr lang="ru-RU"/>
        </a:p>
      </dgm:t>
    </dgm:pt>
    <dgm:pt modelId="{5373B338-4416-45EC-ABCC-FBC3E21F92B2}" type="sibTrans" cxnId="{7115383D-7557-4EE2-B318-FD3BA297F15E}">
      <dgm:prSet/>
      <dgm:spPr/>
      <dgm:t>
        <a:bodyPr/>
        <a:lstStyle/>
        <a:p>
          <a:endParaRPr lang="ru-RU"/>
        </a:p>
      </dgm:t>
    </dgm:pt>
    <dgm:pt modelId="{D3B7D3A4-E2D7-4F89-A81A-537268E1E13D}">
      <dgm:prSet phldrT="[Текст]" custT="1"/>
      <dgm:spPr/>
      <dgm:t>
        <a:bodyPr/>
        <a:lstStyle/>
        <a:p>
          <a:r>
            <a:rPr lang="ru-RU" sz="3200" dirty="0" smtClean="0"/>
            <a:t>обучение</a:t>
          </a:r>
          <a:endParaRPr lang="ru-RU" sz="3200" dirty="0"/>
        </a:p>
      </dgm:t>
    </dgm:pt>
    <dgm:pt modelId="{2F940BFF-F97A-4F09-B260-37A9D43BABE7}" type="parTrans" cxnId="{3FE180C7-BC10-4268-8466-FB43E110CC57}">
      <dgm:prSet/>
      <dgm:spPr/>
      <dgm:t>
        <a:bodyPr/>
        <a:lstStyle/>
        <a:p>
          <a:endParaRPr lang="ru-RU"/>
        </a:p>
      </dgm:t>
    </dgm:pt>
    <dgm:pt modelId="{EE7216F8-916D-4E40-B544-C33D30A0BDF7}" type="sibTrans" cxnId="{3FE180C7-BC10-4268-8466-FB43E110CC57}">
      <dgm:prSet/>
      <dgm:spPr/>
      <dgm:t>
        <a:bodyPr/>
        <a:lstStyle/>
        <a:p>
          <a:endParaRPr lang="ru-RU"/>
        </a:p>
      </dgm:t>
    </dgm:pt>
    <dgm:pt modelId="{C2D733DC-E5F3-4592-A710-56AE7D8FA260}">
      <dgm:prSet phldrT="[Текст]" custT="1"/>
      <dgm:spPr/>
      <dgm:t>
        <a:bodyPr/>
        <a:lstStyle/>
        <a:p>
          <a:r>
            <a:rPr lang="ru-RU" sz="3200" dirty="0" smtClean="0"/>
            <a:t>воспитание</a:t>
          </a:r>
          <a:endParaRPr lang="ru-RU" sz="3200" dirty="0"/>
        </a:p>
      </dgm:t>
    </dgm:pt>
    <dgm:pt modelId="{A1BF4DB8-4AE8-4A89-AA64-EA93F84D4F36}" type="parTrans" cxnId="{352E263D-E892-4C40-BE4B-347BBBBA1EDC}">
      <dgm:prSet/>
      <dgm:spPr/>
      <dgm:t>
        <a:bodyPr/>
        <a:lstStyle/>
        <a:p>
          <a:endParaRPr lang="ru-RU"/>
        </a:p>
      </dgm:t>
    </dgm:pt>
    <dgm:pt modelId="{584C9F33-017F-4E3B-A30D-C75B955BBF24}" type="sibTrans" cxnId="{352E263D-E892-4C40-BE4B-347BBBBA1EDC}">
      <dgm:prSet/>
      <dgm:spPr/>
      <dgm:t>
        <a:bodyPr/>
        <a:lstStyle/>
        <a:p>
          <a:endParaRPr lang="ru-RU"/>
        </a:p>
      </dgm:t>
    </dgm:pt>
    <dgm:pt modelId="{54E26DF4-9227-40D2-867D-3962A2A91633}">
      <dgm:prSet phldrT="[Текст]" custT="1"/>
      <dgm:spPr/>
      <dgm:t>
        <a:bodyPr/>
        <a:lstStyle/>
        <a:p>
          <a:r>
            <a:rPr lang="ru-RU" sz="3200" dirty="0" smtClean="0"/>
            <a:t>развитие</a:t>
          </a:r>
          <a:endParaRPr lang="ru-RU" sz="3200" dirty="0"/>
        </a:p>
      </dgm:t>
    </dgm:pt>
    <dgm:pt modelId="{70DDEB79-C03F-4A99-A68A-3620F29A728F}" type="parTrans" cxnId="{94376FA8-3CD2-4BE6-B851-539A69F0084F}">
      <dgm:prSet/>
      <dgm:spPr/>
      <dgm:t>
        <a:bodyPr/>
        <a:lstStyle/>
        <a:p>
          <a:endParaRPr lang="ru-RU"/>
        </a:p>
      </dgm:t>
    </dgm:pt>
    <dgm:pt modelId="{67A21FD8-B357-48F3-8DD3-4FFAE3A195EA}" type="sibTrans" cxnId="{94376FA8-3CD2-4BE6-B851-539A69F0084F}">
      <dgm:prSet/>
      <dgm:spPr/>
      <dgm:t>
        <a:bodyPr/>
        <a:lstStyle/>
        <a:p>
          <a:endParaRPr lang="ru-RU"/>
        </a:p>
      </dgm:t>
    </dgm:pt>
    <dgm:pt modelId="{D8F2F35F-8A8D-4F73-8087-48D9621CD869}">
      <dgm:prSet phldrT="[Текст]" custT="1"/>
      <dgm:spPr/>
      <dgm:t>
        <a:bodyPr/>
        <a:lstStyle/>
        <a:p>
          <a:r>
            <a:rPr lang="ru-RU" sz="3200" dirty="0" smtClean="0"/>
            <a:t>социализация личности</a:t>
          </a:r>
          <a:endParaRPr lang="ru-RU" sz="3200" dirty="0"/>
        </a:p>
      </dgm:t>
    </dgm:pt>
    <dgm:pt modelId="{3394DC67-EB5A-461A-B785-65F9DF5C1037}" type="parTrans" cxnId="{48D941B1-2D46-4966-BED9-060A44ECD239}">
      <dgm:prSet/>
      <dgm:spPr/>
      <dgm:t>
        <a:bodyPr/>
        <a:lstStyle/>
        <a:p>
          <a:endParaRPr lang="ru-RU"/>
        </a:p>
      </dgm:t>
    </dgm:pt>
    <dgm:pt modelId="{72BA5297-224E-47FC-AE99-4D939AB0205B}" type="sibTrans" cxnId="{48D941B1-2D46-4966-BED9-060A44ECD239}">
      <dgm:prSet/>
      <dgm:spPr/>
      <dgm:t>
        <a:bodyPr/>
        <a:lstStyle/>
        <a:p>
          <a:endParaRPr lang="ru-RU"/>
        </a:p>
      </dgm:t>
    </dgm:pt>
    <dgm:pt modelId="{B6BFC401-282E-4C97-971A-EE7921C1A7B8}" type="pres">
      <dgm:prSet presAssocID="{4FFB17A5-C3CA-4CA0-9E8F-CCE523518A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B97699-CBD3-4B58-A362-B09B909FA090}" type="pres">
      <dgm:prSet presAssocID="{4FFB17A5-C3CA-4CA0-9E8F-CCE523518AF5}" presName="matrix" presStyleCnt="0"/>
      <dgm:spPr/>
    </dgm:pt>
    <dgm:pt modelId="{2CFF6DDE-6FE6-44DE-8C5D-99F233CFECB3}" type="pres">
      <dgm:prSet presAssocID="{4FFB17A5-C3CA-4CA0-9E8F-CCE523518AF5}" presName="tile1" presStyleLbl="node1" presStyleIdx="0" presStyleCnt="4" custLinFactNeighborX="-695"/>
      <dgm:spPr/>
      <dgm:t>
        <a:bodyPr/>
        <a:lstStyle/>
        <a:p>
          <a:endParaRPr lang="ru-RU"/>
        </a:p>
      </dgm:t>
    </dgm:pt>
    <dgm:pt modelId="{1B91DA95-C086-4789-800D-948872A952C1}" type="pres">
      <dgm:prSet presAssocID="{4FFB17A5-C3CA-4CA0-9E8F-CCE523518A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963E0-D2F9-44BE-96AE-710F66BC6989}" type="pres">
      <dgm:prSet presAssocID="{4FFB17A5-C3CA-4CA0-9E8F-CCE523518AF5}" presName="tile2" presStyleLbl="node1" presStyleIdx="1" presStyleCnt="4"/>
      <dgm:spPr/>
      <dgm:t>
        <a:bodyPr/>
        <a:lstStyle/>
        <a:p>
          <a:endParaRPr lang="ru-RU"/>
        </a:p>
      </dgm:t>
    </dgm:pt>
    <dgm:pt modelId="{45ACC4E7-28BE-49A8-9A11-5ECEBEE677A0}" type="pres">
      <dgm:prSet presAssocID="{4FFB17A5-C3CA-4CA0-9E8F-CCE523518A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73400-3F3B-427D-B7A4-3FDA84E61A35}" type="pres">
      <dgm:prSet presAssocID="{4FFB17A5-C3CA-4CA0-9E8F-CCE523518AF5}" presName="tile3" presStyleLbl="node1" presStyleIdx="2" presStyleCnt="4"/>
      <dgm:spPr/>
      <dgm:t>
        <a:bodyPr/>
        <a:lstStyle/>
        <a:p>
          <a:endParaRPr lang="ru-RU"/>
        </a:p>
      </dgm:t>
    </dgm:pt>
    <dgm:pt modelId="{72073A59-DD4C-47AB-B551-4934D4968442}" type="pres">
      <dgm:prSet presAssocID="{4FFB17A5-C3CA-4CA0-9E8F-CCE523518A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81DCB-EFE0-48C4-8F34-5945A2AE8F00}" type="pres">
      <dgm:prSet presAssocID="{4FFB17A5-C3CA-4CA0-9E8F-CCE523518AF5}" presName="tile4" presStyleLbl="node1" presStyleIdx="3" presStyleCnt="4"/>
      <dgm:spPr/>
      <dgm:t>
        <a:bodyPr/>
        <a:lstStyle/>
        <a:p>
          <a:endParaRPr lang="ru-RU"/>
        </a:p>
      </dgm:t>
    </dgm:pt>
    <dgm:pt modelId="{4E264700-A2EA-49D2-9309-4398761C060A}" type="pres">
      <dgm:prSet presAssocID="{4FFB17A5-C3CA-4CA0-9E8F-CCE523518A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78C38-47FD-42EC-AD6A-CEB4B231ABDE}" type="pres">
      <dgm:prSet presAssocID="{4FFB17A5-C3CA-4CA0-9E8F-CCE523518AF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4376FA8-3CD2-4BE6-B851-539A69F0084F}" srcId="{5466A7A5-CE8D-47A7-8D79-292DC5E9976D}" destId="{54E26DF4-9227-40D2-867D-3962A2A91633}" srcOrd="2" destOrd="0" parTransId="{70DDEB79-C03F-4A99-A68A-3620F29A728F}" sibTransId="{67A21FD8-B357-48F3-8DD3-4FFAE3A195EA}"/>
    <dgm:cxn modelId="{08924006-DE8F-426D-AC28-1B85E7383461}" type="presOf" srcId="{54E26DF4-9227-40D2-867D-3962A2A91633}" destId="{72073A59-DD4C-47AB-B551-4934D4968442}" srcOrd="1" destOrd="0" presId="urn:microsoft.com/office/officeart/2005/8/layout/matrix1"/>
    <dgm:cxn modelId="{81963813-7193-424B-BF7C-B2D0BEF4688B}" type="presOf" srcId="{4FFB17A5-C3CA-4CA0-9E8F-CCE523518AF5}" destId="{B6BFC401-282E-4C97-971A-EE7921C1A7B8}" srcOrd="0" destOrd="0" presId="urn:microsoft.com/office/officeart/2005/8/layout/matrix1"/>
    <dgm:cxn modelId="{3A1B02D8-D91F-4606-BD58-88BC1088BD1E}" type="presOf" srcId="{5466A7A5-CE8D-47A7-8D79-292DC5E9976D}" destId="{9C578C38-47FD-42EC-AD6A-CEB4B231ABDE}" srcOrd="0" destOrd="0" presId="urn:microsoft.com/office/officeart/2005/8/layout/matrix1"/>
    <dgm:cxn modelId="{A61D3D76-5B2C-4E16-9FF4-9A4A98ECE991}" type="presOf" srcId="{D3B7D3A4-E2D7-4F89-A81A-537268E1E13D}" destId="{2CFF6DDE-6FE6-44DE-8C5D-99F233CFECB3}" srcOrd="0" destOrd="0" presId="urn:microsoft.com/office/officeart/2005/8/layout/matrix1"/>
    <dgm:cxn modelId="{21A8BF89-CC77-4085-82B5-D6765E4BA6B2}" type="presOf" srcId="{C2D733DC-E5F3-4592-A710-56AE7D8FA260}" destId="{02C963E0-D2F9-44BE-96AE-710F66BC6989}" srcOrd="0" destOrd="0" presId="urn:microsoft.com/office/officeart/2005/8/layout/matrix1"/>
    <dgm:cxn modelId="{3FE180C7-BC10-4268-8466-FB43E110CC57}" srcId="{5466A7A5-CE8D-47A7-8D79-292DC5E9976D}" destId="{D3B7D3A4-E2D7-4F89-A81A-537268E1E13D}" srcOrd="0" destOrd="0" parTransId="{2F940BFF-F97A-4F09-B260-37A9D43BABE7}" sibTransId="{EE7216F8-916D-4E40-B544-C33D30A0BDF7}"/>
    <dgm:cxn modelId="{3F0A70B6-E046-4313-ADA7-6BB20261EE1D}" type="presOf" srcId="{54E26DF4-9227-40D2-867D-3962A2A91633}" destId="{57473400-3F3B-427D-B7A4-3FDA84E61A35}" srcOrd="0" destOrd="0" presId="urn:microsoft.com/office/officeart/2005/8/layout/matrix1"/>
    <dgm:cxn modelId="{48D941B1-2D46-4966-BED9-060A44ECD239}" srcId="{5466A7A5-CE8D-47A7-8D79-292DC5E9976D}" destId="{D8F2F35F-8A8D-4F73-8087-48D9621CD869}" srcOrd="3" destOrd="0" parTransId="{3394DC67-EB5A-461A-B785-65F9DF5C1037}" sibTransId="{72BA5297-224E-47FC-AE99-4D939AB0205B}"/>
    <dgm:cxn modelId="{1E3FF9AA-5D24-4B37-B951-CEFFFED42292}" type="presOf" srcId="{D3B7D3A4-E2D7-4F89-A81A-537268E1E13D}" destId="{1B91DA95-C086-4789-800D-948872A952C1}" srcOrd="1" destOrd="0" presId="urn:microsoft.com/office/officeart/2005/8/layout/matrix1"/>
    <dgm:cxn modelId="{640DD57F-C2C2-43D3-B357-6D9A407A274D}" type="presOf" srcId="{C2D733DC-E5F3-4592-A710-56AE7D8FA260}" destId="{45ACC4E7-28BE-49A8-9A11-5ECEBEE677A0}" srcOrd="1" destOrd="0" presId="urn:microsoft.com/office/officeart/2005/8/layout/matrix1"/>
    <dgm:cxn modelId="{7115383D-7557-4EE2-B318-FD3BA297F15E}" srcId="{4FFB17A5-C3CA-4CA0-9E8F-CCE523518AF5}" destId="{5466A7A5-CE8D-47A7-8D79-292DC5E9976D}" srcOrd="0" destOrd="0" parTransId="{BC0D95B1-7D5F-450F-9DBE-0D03C95B62BD}" sibTransId="{5373B338-4416-45EC-ABCC-FBC3E21F92B2}"/>
    <dgm:cxn modelId="{352E263D-E892-4C40-BE4B-347BBBBA1EDC}" srcId="{5466A7A5-CE8D-47A7-8D79-292DC5E9976D}" destId="{C2D733DC-E5F3-4592-A710-56AE7D8FA260}" srcOrd="1" destOrd="0" parTransId="{A1BF4DB8-4AE8-4A89-AA64-EA93F84D4F36}" sibTransId="{584C9F33-017F-4E3B-A30D-C75B955BBF24}"/>
    <dgm:cxn modelId="{30B72729-5C1E-4D1B-AE81-4E6CB323F141}" type="presOf" srcId="{D8F2F35F-8A8D-4F73-8087-48D9621CD869}" destId="{4E264700-A2EA-49D2-9309-4398761C060A}" srcOrd="1" destOrd="0" presId="urn:microsoft.com/office/officeart/2005/8/layout/matrix1"/>
    <dgm:cxn modelId="{E44D3870-F43E-40A2-9E11-59CD5B7CB29B}" type="presOf" srcId="{D8F2F35F-8A8D-4F73-8087-48D9621CD869}" destId="{81281DCB-EFE0-48C4-8F34-5945A2AE8F00}" srcOrd="0" destOrd="0" presId="urn:microsoft.com/office/officeart/2005/8/layout/matrix1"/>
    <dgm:cxn modelId="{A8179172-0AC8-4A54-9BCA-F14042C28298}" type="presParOf" srcId="{B6BFC401-282E-4C97-971A-EE7921C1A7B8}" destId="{08B97699-CBD3-4B58-A362-B09B909FA090}" srcOrd="0" destOrd="0" presId="urn:microsoft.com/office/officeart/2005/8/layout/matrix1"/>
    <dgm:cxn modelId="{1B71B989-B8A2-4E98-B6BC-FB9E4B64AB14}" type="presParOf" srcId="{08B97699-CBD3-4B58-A362-B09B909FA090}" destId="{2CFF6DDE-6FE6-44DE-8C5D-99F233CFECB3}" srcOrd="0" destOrd="0" presId="urn:microsoft.com/office/officeart/2005/8/layout/matrix1"/>
    <dgm:cxn modelId="{511790A3-0ED4-483B-B7F6-17A9EF21844D}" type="presParOf" srcId="{08B97699-CBD3-4B58-A362-B09B909FA090}" destId="{1B91DA95-C086-4789-800D-948872A952C1}" srcOrd="1" destOrd="0" presId="urn:microsoft.com/office/officeart/2005/8/layout/matrix1"/>
    <dgm:cxn modelId="{6AEB46D8-F751-4387-A9A3-74250F571DAF}" type="presParOf" srcId="{08B97699-CBD3-4B58-A362-B09B909FA090}" destId="{02C963E0-D2F9-44BE-96AE-710F66BC6989}" srcOrd="2" destOrd="0" presId="urn:microsoft.com/office/officeart/2005/8/layout/matrix1"/>
    <dgm:cxn modelId="{42F2F8AB-8659-4A15-89A6-CFFD2FD64170}" type="presParOf" srcId="{08B97699-CBD3-4B58-A362-B09B909FA090}" destId="{45ACC4E7-28BE-49A8-9A11-5ECEBEE677A0}" srcOrd="3" destOrd="0" presId="urn:microsoft.com/office/officeart/2005/8/layout/matrix1"/>
    <dgm:cxn modelId="{A2D924BF-C862-40EC-A25F-5C589E1A489C}" type="presParOf" srcId="{08B97699-CBD3-4B58-A362-B09B909FA090}" destId="{57473400-3F3B-427D-B7A4-3FDA84E61A35}" srcOrd="4" destOrd="0" presId="urn:microsoft.com/office/officeart/2005/8/layout/matrix1"/>
    <dgm:cxn modelId="{AE48720B-C216-4EEB-B728-0E8B8190E00E}" type="presParOf" srcId="{08B97699-CBD3-4B58-A362-B09B909FA090}" destId="{72073A59-DD4C-47AB-B551-4934D4968442}" srcOrd="5" destOrd="0" presId="urn:microsoft.com/office/officeart/2005/8/layout/matrix1"/>
    <dgm:cxn modelId="{8B0385C4-DD82-4516-8D52-9CB9CD66A56F}" type="presParOf" srcId="{08B97699-CBD3-4B58-A362-B09B909FA090}" destId="{81281DCB-EFE0-48C4-8F34-5945A2AE8F00}" srcOrd="6" destOrd="0" presId="urn:microsoft.com/office/officeart/2005/8/layout/matrix1"/>
    <dgm:cxn modelId="{51D74D72-8F68-415F-859B-9B9997DD10AB}" type="presParOf" srcId="{08B97699-CBD3-4B58-A362-B09B909FA090}" destId="{4E264700-A2EA-49D2-9309-4398761C060A}" srcOrd="7" destOrd="0" presId="urn:microsoft.com/office/officeart/2005/8/layout/matrix1"/>
    <dgm:cxn modelId="{D7584384-F5B6-4CF9-84D3-DAA16365D833}" type="presParOf" srcId="{B6BFC401-282E-4C97-971A-EE7921C1A7B8}" destId="{9C578C38-47FD-42EC-AD6A-CEB4B231ABDE}" srcOrd="1" destOrd="0" presId="urn:microsoft.com/office/officeart/2005/8/layout/matrix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CEC46D-D67B-465D-88C4-7F745BE312CD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09FDAD-F3B8-4CDF-A365-9AD0BCEA5011}">
      <dgm:prSet phldrT="[Текст]"/>
      <dgm:spPr/>
      <dgm:t>
        <a:bodyPr/>
        <a:lstStyle/>
        <a:p>
          <a:r>
            <a:rPr lang="ru-RU" dirty="0" smtClean="0"/>
            <a:t>2.Цели развития</a:t>
          </a:r>
          <a:endParaRPr lang="ru-RU" dirty="0"/>
        </a:p>
      </dgm:t>
    </dgm:pt>
    <dgm:pt modelId="{9FE4627E-4BBD-41B4-8CDE-DB6273D21A44}" type="parTrans" cxnId="{36C01BEE-1DAC-4DF3-BF01-91020DC00F9D}">
      <dgm:prSet/>
      <dgm:spPr/>
      <dgm:t>
        <a:bodyPr/>
        <a:lstStyle/>
        <a:p>
          <a:endParaRPr lang="ru-RU"/>
        </a:p>
      </dgm:t>
    </dgm:pt>
    <dgm:pt modelId="{1BD7D375-1035-4980-A435-175F147CB829}" type="sibTrans" cxnId="{36C01BEE-1DAC-4DF3-BF01-91020DC00F9D}">
      <dgm:prSet/>
      <dgm:spPr/>
      <dgm:t>
        <a:bodyPr/>
        <a:lstStyle/>
        <a:p>
          <a:endParaRPr lang="ru-RU"/>
        </a:p>
      </dgm:t>
    </dgm:pt>
    <dgm:pt modelId="{B9D15085-8AB4-4FB6-8EB3-31F218733ABC}">
      <dgm:prSet phldrT="[Текст]" custT="1"/>
      <dgm:spPr/>
      <dgm:t>
        <a:bodyPr/>
        <a:lstStyle/>
        <a:p>
          <a:r>
            <a:rPr lang="ru-RU" sz="2400" dirty="0" err="1" smtClean="0"/>
            <a:t>диагнос</a:t>
          </a:r>
          <a:r>
            <a:rPr lang="ru-RU" sz="2400" dirty="0" smtClean="0"/>
            <a:t>- </a:t>
          </a:r>
          <a:r>
            <a:rPr lang="ru-RU" sz="2400" dirty="0" err="1" smtClean="0"/>
            <a:t>тические</a:t>
          </a:r>
          <a:endParaRPr lang="ru-RU" sz="2400" dirty="0"/>
        </a:p>
      </dgm:t>
    </dgm:pt>
    <dgm:pt modelId="{27BBF27F-42B9-4101-A3B5-5688006C0B0E}" type="parTrans" cxnId="{A54F63B6-EBE8-4389-88D3-7DA6BDC0701F}">
      <dgm:prSet/>
      <dgm:spPr/>
      <dgm:t>
        <a:bodyPr/>
        <a:lstStyle/>
        <a:p>
          <a:endParaRPr lang="ru-RU"/>
        </a:p>
      </dgm:t>
    </dgm:pt>
    <dgm:pt modelId="{8898BFF6-B9B8-4F5A-9B9B-8AF51F233906}" type="sibTrans" cxnId="{A54F63B6-EBE8-4389-88D3-7DA6BDC0701F}">
      <dgm:prSet/>
      <dgm:spPr/>
      <dgm:t>
        <a:bodyPr/>
        <a:lstStyle/>
        <a:p>
          <a:endParaRPr lang="ru-RU"/>
        </a:p>
      </dgm:t>
    </dgm:pt>
    <dgm:pt modelId="{5DA00E7A-E1DC-4D8A-8BB0-CFFB1E939E10}">
      <dgm:prSet phldrT="[Текст]" custT="1"/>
      <dgm:spPr/>
      <dgm:t>
        <a:bodyPr/>
        <a:lstStyle/>
        <a:p>
          <a:r>
            <a:rPr lang="ru-RU" sz="2400" dirty="0" err="1" smtClean="0"/>
            <a:t>познава</a:t>
          </a:r>
          <a:r>
            <a:rPr lang="ru-RU" sz="2400" dirty="0" smtClean="0"/>
            <a:t> тельные</a:t>
          </a:r>
          <a:endParaRPr lang="ru-RU" sz="2400" dirty="0"/>
        </a:p>
      </dgm:t>
    </dgm:pt>
    <dgm:pt modelId="{2DF8FDFF-0DAA-46BA-9971-200FF1C00D37}" type="parTrans" cxnId="{512CDD92-6691-4641-85D2-C00090A3A8AC}">
      <dgm:prSet/>
      <dgm:spPr/>
      <dgm:t>
        <a:bodyPr/>
        <a:lstStyle/>
        <a:p>
          <a:endParaRPr lang="ru-RU"/>
        </a:p>
      </dgm:t>
    </dgm:pt>
    <dgm:pt modelId="{265B203A-D2B0-4B9C-A86E-A5F6F0847749}" type="sibTrans" cxnId="{512CDD92-6691-4641-85D2-C00090A3A8AC}">
      <dgm:prSet/>
      <dgm:spPr/>
      <dgm:t>
        <a:bodyPr/>
        <a:lstStyle/>
        <a:p>
          <a:endParaRPr lang="ru-RU"/>
        </a:p>
      </dgm:t>
    </dgm:pt>
    <dgm:pt modelId="{B4C18FC3-A738-491C-8E40-21DCFD830005}">
      <dgm:prSet phldrT="[Текст]" custT="1"/>
      <dgm:spPr/>
      <dgm:t>
        <a:bodyPr/>
        <a:lstStyle/>
        <a:p>
          <a:r>
            <a:rPr lang="ru-RU" sz="2400" dirty="0" err="1" smtClean="0"/>
            <a:t>исследо</a:t>
          </a:r>
          <a:r>
            <a:rPr lang="ru-RU" sz="2400" dirty="0" smtClean="0"/>
            <a:t> </a:t>
          </a:r>
          <a:r>
            <a:rPr lang="ru-RU" sz="2400" dirty="0" err="1" smtClean="0"/>
            <a:t>вательс</a:t>
          </a:r>
          <a:r>
            <a:rPr lang="ru-RU" sz="2400" dirty="0" smtClean="0"/>
            <a:t> кие</a:t>
          </a:r>
          <a:endParaRPr lang="ru-RU" sz="2400" dirty="0"/>
        </a:p>
      </dgm:t>
    </dgm:pt>
    <dgm:pt modelId="{3DB3DD45-FF78-4CCA-A69A-5FFE2E5099DD}" type="parTrans" cxnId="{580C8240-4D8F-4C9D-8CAF-C4D9E6482AEA}">
      <dgm:prSet/>
      <dgm:spPr/>
      <dgm:t>
        <a:bodyPr/>
        <a:lstStyle/>
        <a:p>
          <a:endParaRPr lang="ru-RU"/>
        </a:p>
      </dgm:t>
    </dgm:pt>
    <dgm:pt modelId="{692A4DCB-31EF-4A8D-850E-32BCD95B9118}" type="sibTrans" cxnId="{580C8240-4D8F-4C9D-8CAF-C4D9E6482AEA}">
      <dgm:prSet/>
      <dgm:spPr/>
      <dgm:t>
        <a:bodyPr/>
        <a:lstStyle/>
        <a:p>
          <a:endParaRPr lang="ru-RU"/>
        </a:p>
      </dgm:t>
    </dgm:pt>
    <dgm:pt modelId="{E3BEA90A-6222-49A4-8BCE-59CD42821B2F}" type="pres">
      <dgm:prSet presAssocID="{F5CEC46D-D67B-465D-88C4-7F745BE312CD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B3905C-FB37-4790-AF18-4565C9B4A9E3}" type="pres">
      <dgm:prSet presAssocID="{F5CEC46D-D67B-465D-88C4-7F745BE312CD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21956-AA97-44C8-927E-1F55ECE11E09}" type="pres">
      <dgm:prSet presAssocID="{F5CEC46D-D67B-465D-88C4-7F745BE312CD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178A6-68DF-4C86-8847-2E29CB9DE5DC}" type="pres">
      <dgm:prSet presAssocID="{F5CEC46D-D67B-465D-88C4-7F745BE312CD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70844-B35A-4996-9E52-EFD22645A808}" type="pres">
      <dgm:prSet presAssocID="{F5CEC46D-D67B-465D-88C4-7F745BE312CD}" presName="triangle4" presStyleLbl="node1" presStyleIdx="3" presStyleCnt="4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4FFDFB-7349-44B0-92C0-3E3834424A57}" type="presOf" srcId="{A509FDAD-F3B8-4CDF-A365-9AD0BCEA5011}" destId="{63B3905C-FB37-4790-AF18-4565C9B4A9E3}" srcOrd="0" destOrd="0" presId="urn:microsoft.com/office/officeart/2005/8/layout/pyramid4"/>
    <dgm:cxn modelId="{36C01BEE-1DAC-4DF3-BF01-91020DC00F9D}" srcId="{F5CEC46D-D67B-465D-88C4-7F745BE312CD}" destId="{A509FDAD-F3B8-4CDF-A365-9AD0BCEA5011}" srcOrd="0" destOrd="0" parTransId="{9FE4627E-4BBD-41B4-8CDE-DB6273D21A44}" sibTransId="{1BD7D375-1035-4980-A435-175F147CB829}"/>
    <dgm:cxn modelId="{A54F63B6-EBE8-4389-88D3-7DA6BDC0701F}" srcId="{F5CEC46D-D67B-465D-88C4-7F745BE312CD}" destId="{B9D15085-8AB4-4FB6-8EB3-31F218733ABC}" srcOrd="1" destOrd="0" parTransId="{27BBF27F-42B9-4101-A3B5-5688006C0B0E}" sibTransId="{8898BFF6-B9B8-4F5A-9B9B-8AF51F233906}"/>
    <dgm:cxn modelId="{40B624EF-01B9-47F9-9CE5-96479A7F2300}" type="presOf" srcId="{B9D15085-8AB4-4FB6-8EB3-31F218733ABC}" destId="{18D21956-AA97-44C8-927E-1F55ECE11E09}" srcOrd="0" destOrd="0" presId="urn:microsoft.com/office/officeart/2005/8/layout/pyramid4"/>
    <dgm:cxn modelId="{512CDD92-6691-4641-85D2-C00090A3A8AC}" srcId="{F5CEC46D-D67B-465D-88C4-7F745BE312CD}" destId="{5DA00E7A-E1DC-4D8A-8BB0-CFFB1E939E10}" srcOrd="2" destOrd="0" parTransId="{2DF8FDFF-0DAA-46BA-9971-200FF1C00D37}" sibTransId="{265B203A-D2B0-4B9C-A86E-A5F6F0847749}"/>
    <dgm:cxn modelId="{C6A375FD-81F3-47A6-8D48-DF02918A1D74}" type="presOf" srcId="{F5CEC46D-D67B-465D-88C4-7F745BE312CD}" destId="{E3BEA90A-6222-49A4-8BCE-59CD42821B2F}" srcOrd="0" destOrd="0" presId="urn:microsoft.com/office/officeart/2005/8/layout/pyramid4"/>
    <dgm:cxn modelId="{AC6E8059-380D-4B51-91DD-0928FF1672F5}" type="presOf" srcId="{5DA00E7A-E1DC-4D8A-8BB0-CFFB1E939E10}" destId="{D72178A6-68DF-4C86-8847-2E29CB9DE5DC}" srcOrd="0" destOrd="0" presId="urn:microsoft.com/office/officeart/2005/8/layout/pyramid4"/>
    <dgm:cxn modelId="{580C8240-4D8F-4C9D-8CAF-C4D9E6482AEA}" srcId="{F5CEC46D-D67B-465D-88C4-7F745BE312CD}" destId="{B4C18FC3-A738-491C-8E40-21DCFD830005}" srcOrd="3" destOrd="0" parTransId="{3DB3DD45-FF78-4CCA-A69A-5FFE2E5099DD}" sibTransId="{692A4DCB-31EF-4A8D-850E-32BCD95B9118}"/>
    <dgm:cxn modelId="{6E745CAA-D1B4-457A-91D3-0B3E95ACCB79}" type="presOf" srcId="{B4C18FC3-A738-491C-8E40-21DCFD830005}" destId="{31570844-B35A-4996-9E52-EFD22645A808}" srcOrd="0" destOrd="0" presId="urn:microsoft.com/office/officeart/2005/8/layout/pyramid4"/>
    <dgm:cxn modelId="{794867F4-4176-46CE-8D5B-E53FA1C50E05}" type="presParOf" srcId="{E3BEA90A-6222-49A4-8BCE-59CD42821B2F}" destId="{63B3905C-FB37-4790-AF18-4565C9B4A9E3}" srcOrd="0" destOrd="0" presId="urn:microsoft.com/office/officeart/2005/8/layout/pyramid4"/>
    <dgm:cxn modelId="{6E8DA5C3-1233-4260-A860-5A85EF471040}" type="presParOf" srcId="{E3BEA90A-6222-49A4-8BCE-59CD42821B2F}" destId="{18D21956-AA97-44C8-927E-1F55ECE11E09}" srcOrd="1" destOrd="0" presId="urn:microsoft.com/office/officeart/2005/8/layout/pyramid4"/>
    <dgm:cxn modelId="{B81B1D86-36CA-470C-A163-0D96A780FFCD}" type="presParOf" srcId="{E3BEA90A-6222-49A4-8BCE-59CD42821B2F}" destId="{D72178A6-68DF-4C86-8847-2E29CB9DE5DC}" srcOrd="2" destOrd="0" presId="urn:microsoft.com/office/officeart/2005/8/layout/pyramid4"/>
    <dgm:cxn modelId="{74D55B3B-E2CD-4DCC-95C7-5E18107228CF}" type="presParOf" srcId="{E3BEA90A-6222-49A4-8BCE-59CD42821B2F}" destId="{31570844-B35A-4996-9E52-EFD22645A808}" srcOrd="3" destOrd="0" presId="urn:microsoft.com/office/officeart/2005/8/layout/pyramid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7956BD-98D3-4AA2-814C-50475E3EEC8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55358-F6DE-4CAA-98A4-579C382665B4}">
      <dgm:prSet phldrT="[Текст]"/>
      <dgm:spPr/>
      <dgm:t>
        <a:bodyPr/>
        <a:lstStyle/>
        <a:p>
          <a:r>
            <a:rPr lang="ru-RU" dirty="0" smtClean="0"/>
            <a:t>3.Цели саморазвития учителя</a:t>
          </a:r>
          <a:endParaRPr lang="ru-RU" dirty="0"/>
        </a:p>
      </dgm:t>
    </dgm:pt>
    <dgm:pt modelId="{CEF130F1-5CA2-43BC-A026-2570F9F3E2E3}" type="parTrans" cxnId="{60FEDE57-69CD-4FE4-988A-744AB6A6AA93}">
      <dgm:prSet/>
      <dgm:spPr/>
      <dgm:t>
        <a:bodyPr/>
        <a:lstStyle/>
        <a:p>
          <a:endParaRPr lang="ru-RU"/>
        </a:p>
      </dgm:t>
    </dgm:pt>
    <dgm:pt modelId="{BAD39192-9005-4F72-A0F9-D913746BDE1F}" type="sibTrans" cxnId="{60FEDE57-69CD-4FE4-988A-744AB6A6AA93}">
      <dgm:prSet/>
      <dgm:spPr/>
      <dgm:t>
        <a:bodyPr/>
        <a:lstStyle/>
        <a:p>
          <a:endParaRPr lang="ru-RU"/>
        </a:p>
      </dgm:t>
    </dgm:pt>
    <dgm:pt modelId="{1ECEB34B-CFC4-463B-92FE-1A6787985F55}">
      <dgm:prSet phldrT="[Текст]" custT="1"/>
      <dgm:spPr/>
      <dgm:t>
        <a:bodyPr/>
        <a:lstStyle/>
        <a:p>
          <a:r>
            <a:rPr lang="ru-RU" sz="2800" dirty="0" err="1" smtClean="0"/>
            <a:t>Профессиональ</a:t>
          </a:r>
          <a:r>
            <a:rPr lang="ru-RU" sz="2800" dirty="0" smtClean="0"/>
            <a:t> </a:t>
          </a:r>
          <a:r>
            <a:rPr lang="ru-RU" sz="2800" dirty="0" err="1" smtClean="0"/>
            <a:t>ного</a:t>
          </a:r>
          <a:endParaRPr lang="ru-RU" sz="2800" dirty="0"/>
        </a:p>
      </dgm:t>
    </dgm:pt>
    <dgm:pt modelId="{E1D5EABA-588A-4A13-BE08-9156F6F9A507}" type="parTrans" cxnId="{F74689FF-2316-42F2-9743-9C283F9622B0}">
      <dgm:prSet/>
      <dgm:spPr/>
      <dgm:t>
        <a:bodyPr/>
        <a:lstStyle/>
        <a:p>
          <a:endParaRPr lang="ru-RU"/>
        </a:p>
      </dgm:t>
    </dgm:pt>
    <dgm:pt modelId="{07084037-B5DD-4E28-9602-E6B53A908F31}" type="sibTrans" cxnId="{F74689FF-2316-42F2-9743-9C283F9622B0}">
      <dgm:prSet/>
      <dgm:spPr/>
      <dgm:t>
        <a:bodyPr/>
        <a:lstStyle/>
        <a:p>
          <a:endParaRPr lang="ru-RU" dirty="0"/>
        </a:p>
      </dgm:t>
    </dgm:pt>
    <dgm:pt modelId="{8F3E2B9A-4884-4ED3-9FBC-10A8D34E0BA8}">
      <dgm:prSet phldrT="[Текст]" custT="1"/>
      <dgm:spPr/>
      <dgm:t>
        <a:bodyPr/>
        <a:lstStyle/>
        <a:p>
          <a:r>
            <a:rPr lang="ru-RU" sz="2800" dirty="0" err="1" smtClean="0"/>
            <a:t>личносного</a:t>
          </a:r>
          <a:endParaRPr lang="ru-RU" sz="2800" dirty="0"/>
        </a:p>
      </dgm:t>
    </dgm:pt>
    <dgm:pt modelId="{C097CE30-A1E8-4A9D-B03F-9029BBDF9358}" type="parTrans" cxnId="{FE0BF2E8-96A6-4512-8B0C-FC5CDDEB04D9}">
      <dgm:prSet/>
      <dgm:spPr/>
      <dgm:t>
        <a:bodyPr/>
        <a:lstStyle/>
        <a:p>
          <a:endParaRPr lang="ru-RU"/>
        </a:p>
      </dgm:t>
    </dgm:pt>
    <dgm:pt modelId="{5EF333A8-0738-4D51-9BB1-A4392B0225F3}" type="sibTrans" cxnId="{FE0BF2E8-96A6-4512-8B0C-FC5CDDEB04D9}">
      <dgm:prSet/>
      <dgm:spPr/>
      <dgm:t>
        <a:bodyPr/>
        <a:lstStyle/>
        <a:p>
          <a:endParaRPr lang="ru-RU"/>
        </a:p>
      </dgm:t>
    </dgm:pt>
    <dgm:pt modelId="{62ADB8F0-6F43-4835-B870-062E403CA6CC}" type="pres">
      <dgm:prSet presAssocID="{E67956BD-98D3-4AA2-814C-50475E3EEC8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AEC488-7D13-49B9-B444-96BBF71DA252}" type="pres">
      <dgm:prSet presAssocID="{E0755358-F6DE-4CAA-98A4-579C382665B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A351B-FF9C-4607-A58D-5F04DFFAC65B}" type="pres">
      <dgm:prSet presAssocID="{BAD39192-9005-4F72-A0F9-D913746BDE1F}" presName="sibTrans" presStyleLbl="sibTrans2D1" presStyleIdx="0" presStyleCnt="3"/>
      <dgm:spPr/>
      <dgm:t>
        <a:bodyPr/>
        <a:lstStyle/>
        <a:p>
          <a:endParaRPr lang="ru-RU"/>
        </a:p>
      </dgm:t>
    </dgm:pt>
    <dgm:pt modelId="{02902161-2CEE-4218-BD29-ECDADC788EA4}" type="pres">
      <dgm:prSet presAssocID="{BAD39192-9005-4F72-A0F9-D913746BDE1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9537E42-B2A5-4BB0-8055-A93203B4DACB}" type="pres">
      <dgm:prSet presAssocID="{1ECEB34B-CFC4-463B-92FE-1A6787985F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CBC94-BC39-4889-93E6-3122E0D149F7}" type="pres">
      <dgm:prSet presAssocID="{07084037-B5DD-4E28-9602-E6B53A908F31}" presName="sibTrans" presStyleLbl="sibTrans2D1" presStyleIdx="1" presStyleCnt="3" custFlipVert="0" custFlipHor="1" custScaleX="17638" custScaleY="8422"/>
      <dgm:spPr/>
      <dgm:t>
        <a:bodyPr/>
        <a:lstStyle/>
        <a:p>
          <a:endParaRPr lang="ru-RU"/>
        </a:p>
      </dgm:t>
    </dgm:pt>
    <dgm:pt modelId="{3996BBC3-7850-4433-B709-4ADE0ECBF78C}" type="pres">
      <dgm:prSet presAssocID="{07084037-B5DD-4E28-9602-E6B53A908F3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236AAEA-EDA3-4DA7-8903-C5A59B1F71A1}" type="pres">
      <dgm:prSet presAssocID="{8F3E2B9A-4884-4ED3-9FBC-10A8D34E0BA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74851-538F-476D-8DD7-E9372AEECB98}" type="pres">
      <dgm:prSet presAssocID="{5EF333A8-0738-4D51-9BB1-A4392B0225F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B0D934C9-545D-44B3-9FAF-0DFA718059B9}" type="pres">
      <dgm:prSet presAssocID="{5EF333A8-0738-4D51-9BB1-A4392B0225F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73B957A-1831-40B7-BB63-E76977C49C3B}" type="presOf" srcId="{1ECEB34B-CFC4-463B-92FE-1A6787985F55}" destId="{39537E42-B2A5-4BB0-8055-A93203B4DACB}" srcOrd="0" destOrd="0" presId="urn:microsoft.com/office/officeart/2005/8/layout/cycle7"/>
    <dgm:cxn modelId="{BE1D24E6-F697-4D2B-9A3B-B8170618EAD2}" type="presOf" srcId="{BAD39192-9005-4F72-A0F9-D913746BDE1F}" destId="{050A351B-FF9C-4607-A58D-5F04DFFAC65B}" srcOrd="0" destOrd="0" presId="urn:microsoft.com/office/officeart/2005/8/layout/cycle7"/>
    <dgm:cxn modelId="{D679A86A-91AF-4E71-9C9D-25FAC2B7334E}" type="presOf" srcId="{E0755358-F6DE-4CAA-98A4-579C382665B4}" destId="{4DAEC488-7D13-49B9-B444-96BBF71DA252}" srcOrd="0" destOrd="0" presId="urn:microsoft.com/office/officeart/2005/8/layout/cycle7"/>
    <dgm:cxn modelId="{FE0BF2E8-96A6-4512-8B0C-FC5CDDEB04D9}" srcId="{E67956BD-98D3-4AA2-814C-50475E3EEC8E}" destId="{8F3E2B9A-4884-4ED3-9FBC-10A8D34E0BA8}" srcOrd="2" destOrd="0" parTransId="{C097CE30-A1E8-4A9D-B03F-9029BBDF9358}" sibTransId="{5EF333A8-0738-4D51-9BB1-A4392B0225F3}"/>
    <dgm:cxn modelId="{B600C11F-4D08-4AD8-99A2-9FD9C0ED9BB4}" type="presOf" srcId="{BAD39192-9005-4F72-A0F9-D913746BDE1F}" destId="{02902161-2CEE-4218-BD29-ECDADC788EA4}" srcOrd="1" destOrd="0" presId="urn:microsoft.com/office/officeart/2005/8/layout/cycle7"/>
    <dgm:cxn modelId="{F74689FF-2316-42F2-9743-9C283F9622B0}" srcId="{E67956BD-98D3-4AA2-814C-50475E3EEC8E}" destId="{1ECEB34B-CFC4-463B-92FE-1A6787985F55}" srcOrd="1" destOrd="0" parTransId="{E1D5EABA-588A-4A13-BE08-9156F6F9A507}" sibTransId="{07084037-B5DD-4E28-9602-E6B53A908F31}"/>
    <dgm:cxn modelId="{995272CB-8765-4D08-AE4E-8A2FD77308FB}" type="presOf" srcId="{E67956BD-98D3-4AA2-814C-50475E3EEC8E}" destId="{62ADB8F0-6F43-4835-B870-062E403CA6CC}" srcOrd="0" destOrd="0" presId="urn:microsoft.com/office/officeart/2005/8/layout/cycle7"/>
    <dgm:cxn modelId="{5985C788-FB9B-401D-8855-204871125C85}" type="presOf" srcId="{8F3E2B9A-4884-4ED3-9FBC-10A8D34E0BA8}" destId="{7236AAEA-EDA3-4DA7-8903-C5A59B1F71A1}" srcOrd="0" destOrd="0" presId="urn:microsoft.com/office/officeart/2005/8/layout/cycle7"/>
    <dgm:cxn modelId="{98322624-DB4A-4DC8-ABCA-32F4C944838A}" type="presOf" srcId="{5EF333A8-0738-4D51-9BB1-A4392B0225F3}" destId="{B0D934C9-545D-44B3-9FAF-0DFA718059B9}" srcOrd="1" destOrd="0" presId="urn:microsoft.com/office/officeart/2005/8/layout/cycle7"/>
    <dgm:cxn modelId="{A8E11E69-AE31-4D55-88B8-DCC5E9EE7C95}" type="presOf" srcId="{07084037-B5DD-4E28-9602-E6B53A908F31}" destId="{A9DCBC94-BC39-4889-93E6-3122E0D149F7}" srcOrd="0" destOrd="0" presId="urn:microsoft.com/office/officeart/2005/8/layout/cycle7"/>
    <dgm:cxn modelId="{1228A595-56CB-42FE-BCED-E23E5B911E0C}" type="presOf" srcId="{07084037-B5DD-4E28-9602-E6B53A908F31}" destId="{3996BBC3-7850-4433-B709-4ADE0ECBF78C}" srcOrd="1" destOrd="0" presId="urn:microsoft.com/office/officeart/2005/8/layout/cycle7"/>
    <dgm:cxn modelId="{60FEDE57-69CD-4FE4-988A-744AB6A6AA93}" srcId="{E67956BD-98D3-4AA2-814C-50475E3EEC8E}" destId="{E0755358-F6DE-4CAA-98A4-579C382665B4}" srcOrd="0" destOrd="0" parTransId="{CEF130F1-5CA2-43BC-A026-2570F9F3E2E3}" sibTransId="{BAD39192-9005-4F72-A0F9-D913746BDE1F}"/>
    <dgm:cxn modelId="{2AB950F8-3F4A-43A2-AB26-2701606512B6}" type="presOf" srcId="{5EF333A8-0738-4D51-9BB1-A4392B0225F3}" destId="{86574851-538F-476D-8DD7-E9372AEECB98}" srcOrd="0" destOrd="0" presId="urn:microsoft.com/office/officeart/2005/8/layout/cycle7"/>
    <dgm:cxn modelId="{9A07AA29-3F0A-416C-88F7-BA60B52A46BC}" type="presParOf" srcId="{62ADB8F0-6F43-4835-B870-062E403CA6CC}" destId="{4DAEC488-7D13-49B9-B444-96BBF71DA252}" srcOrd="0" destOrd="0" presId="urn:microsoft.com/office/officeart/2005/8/layout/cycle7"/>
    <dgm:cxn modelId="{66611C69-9FAE-46E5-BE0A-BD8DD6628E4A}" type="presParOf" srcId="{62ADB8F0-6F43-4835-B870-062E403CA6CC}" destId="{050A351B-FF9C-4607-A58D-5F04DFFAC65B}" srcOrd="1" destOrd="0" presId="urn:microsoft.com/office/officeart/2005/8/layout/cycle7"/>
    <dgm:cxn modelId="{2CD986D1-16DB-45D6-94F6-43A797F07BFA}" type="presParOf" srcId="{050A351B-FF9C-4607-A58D-5F04DFFAC65B}" destId="{02902161-2CEE-4218-BD29-ECDADC788EA4}" srcOrd="0" destOrd="0" presId="urn:microsoft.com/office/officeart/2005/8/layout/cycle7"/>
    <dgm:cxn modelId="{1443A4C0-BBC0-4F25-A706-D17D23222F42}" type="presParOf" srcId="{62ADB8F0-6F43-4835-B870-062E403CA6CC}" destId="{39537E42-B2A5-4BB0-8055-A93203B4DACB}" srcOrd="2" destOrd="0" presId="urn:microsoft.com/office/officeart/2005/8/layout/cycle7"/>
    <dgm:cxn modelId="{6F3B839D-0DC1-4A0E-8D96-0956CBA05A14}" type="presParOf" srcId="{62ADB8F0-6F43-4835-B870-062E403CA6CC}" destId="{A9DCBC94-BC39-4889-93E6-3122E0D149F7}" srcOrd="3" destOrd="0" presId="urn:microsoft.com/office/officeart/2005/8/layout/cycle7"/>
    <dgm:cxn modelId="{BDBF97A5-0D91-4512-BECD-212BDF555DC4}" type="presParOf" srcId="{A9DCBC94-BC39-4889-93E6-3122E0D149F7}" destId="{3996BBC3-7850-4433-B709-4ADE0ECBF78C}" srcOrd="0" destOrd="0" presId="urn:microsoft.com/office/officeart/2005/8/layout/cycle7"/>
    <dgm:cxn modelId="{E3099D0F-14EC-49F3-AB74-02A2102EE384}" type="presParOf" srcId="{62ADB8F0-6F43-4835-B870-062E403CA6CC}" destId="{7236AAEA-EDA3-4DA7-8903-C5A59B1F71A1}" srcOrd="4" destOrd="0" presId="urn:microsoft.com/office/officeart/2005/8/layout/cycle7"/>
    <dgm:cxn modelId="{E413722D-F8C1-44D9-8C06-5939FAB4FC16}" type="presParOf" srcId="{62ADB8F0-6F43-4835-B870-062E403CA6CC}" destId="{86574851-538F-476D-8DD7-E9372AEECB98}" srcOrd="5" destOrd="0" presId="urn:microsoft.com/office/officeart/2005/8/layout/cycle7"/>
    <dgm:cxn modelId="{3F09F73C-13A0-42A6-992F-111CD5BFC9A0}" type="presParOf" srcId="{86574851-538F-476D-8DD7-E9372AEECB98}" destId="{B0D934C9-545D-44B3-9FAF-0DFA718059B9}" srcOrd="0" destOrd="0" presId="urn:microsoft.com/office/officeart/2005/8/layout/cycle7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DAFB63-9D6D-4A7C-8D97-C33B1D3505E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C1F5CF-04AE-4F56-ABEA-3336FE555EAE}">
      <dgm:prSet phldrT="[Текст]"/>
      <dgm:spPr/>
      <dgm:t>
        <a:bodyPr/>
        <a:lstStyle/>
        <a:p>
          <a:r>
            <a:rPr lang="ru-RU" dirty="0" smtClean="0"/>
            <a:t>МЕТОДЫ</a:t>
          </a:r>
          <a:endParaRPr lang="ru-RU" dirty="0"/>
        </a:p>
      </dgm:t>
    </dgm:pt>
    <dgm:pt modelId="{1DE6DDA9-019A-40EE-B350-9D8088D5FF13}" type="parTrans" cxnId="{98652306-0B97-453A-9D23-FF78DDB7AF90}">
      <dgm:prSet/>
      <dgm:spPr/>
      <dgm:t>
        <a:bodyPr/>
        <a:lstStyle/>
        <a:p>
          <a:endParaRPr lang="ru-RU"/>
        </a:p>
      </dgm:t>
    </dgm:pt>
    <dgm:pt modelId="{30237E7E-2761-4035-B81D-D80577F3DE2C}" type="sibTrans" cxnId="{98652306-0B97-453A-9D23-FF78DDB7AF90}">
      <dgm:prSet/>
      <dgm:spPr/>
      <dgm:t>
        <a:bodyPr/>
        <a:lstStyle/>
        <a:p>
          <a:endParaRPr lang="ru-RU"/>
        </a:p>
      </dgm:t>
    </dgm:pt>
    <dgm:pt modelId="{82DF720B-DF69-4D60-9222-53DC0FE4F46A}">
      <dgm:prSet phldrT="[Текст]"/>
      <dgm:spPr/>
      <dgm:t>
        <a:bodyPr/>
        <a:lstStyle/>
        <a:p>
          <a:r>
            <a:rPr lang="ru-RU" dirty="0" smtClean="0"/>
            <a:t>Организации и осуществления учебной деятельности</a:t>
          </a:r>
          <a:endParaRPr lang="ru-RU" dirty="0"/>
        </a:p>
      </dgm:t>
    </dgm:pt>
    <dgm:pt modelId="{A60DBF5F-75E0-47D3-ADC2-671DC18D1488}" type="parTrans" cxnId="{4031DA99-F784-4B61-A12F-2F5778C921AE}">
      <dgm:prSet/>
      <dgm:spPr/>
      <dgm:t>
        <a:bodyPr/>
        <a:lstStyle/>
        <a:p>
          <a:endParaRPr lang="ru-RU"/>
        </a:p>
      </dgm:t>
    </dgm:pt>
    <dgm:pt modelId="{8DA4C8AF-081C-49A8-AFD1-786DA4E686FE}" type="sibTrans" cxnId="{4031DA99-F784-4B61-A12F-2F5778C921AE}">
      <dgm:prSet/>
      <dgm:spPr/>
      <dgm:t>
        <a:bodyPr/>
        <a:lstStyle/>
        <a:p>
          <a:endParaRPr lang="ru-RU"/>
        </a:p>
      </dgm:t>
    </dgm:pt>
    <dgm:pt modelId="{2E98A1C3-4324-4456-BFF4-06C23AE0F25C}">
      <dgm:prSet phldrT="[Текст]"/>
      <dgm:spPr/>
      <dgm:t>
        <a:bodyPr/>
        <a:lstStyle/>
        <a:p>
          <a:r>
            <a:rPr lang="ru-RU" dirty="0" smtClean="0"/>
            <a:t>Стимулирования и мотивации учебной деятельности</a:t>
          </a:r>
          <a:endParaRPr lang="ru-RU" dirty="0"/>
        </a:p>
      </dgm:t>
    </dgm:pt>
    <dgm:pt modelId="{1090561C-86F0-488D-BFD3-254C80A16A31}" type="parTrans" cxnId="{206C9B81-BBD1-4F43-BCC1-424371832E45}">
      <dgm:prSet/>
      <dgm:spPr/>
      <dgm:t>
        <a:bodyPr/>
        <a:lstStyle/>
        <a:p>
          <a:endParaRPr lang="ru-RU"/>
        </a:p>
      </dgm:t>
    </dgm:pt>
    <dgm:pt modelId="{926E5DE9-3CAA-4D24-A798-62311735466E}" type="sibTrans" cxnId="{206C9B81-BBD1-4F43-BCC1-424371832E45}">
      <dgm:prSet/>
      <dgm:spPr/>
      <dgm:t>
        <a:bodyPr/>
        <a:lstStyle/>
        <a:p>
          <a:endParaRPr lang="ru-RU"/>
        </a:p>
      </dgm:t>
    </dgm:pt>
    <dgm:pt modelId="{7FC33945-A026-4E8F-83E0-BA8B9189F2DD}">
      <dgm:prSet phldrT="[Текст]"/>
      <dgm:spPr/>
      <dgm:t>
        <a:bodyPr/>
        <a:lstStyle/>
        <a:p>
          <a:r>
            <a:rPr lang="ru-RU" dirty="0" smtClean="0"/>
            <a:t>Контроля и самоконтроля учебной деятельности</a:t>
          </a:r>
          <a:endParaRPr lang="ru-RU" dirty="0"/>
        </a:p>
      </dgm:t>
    </dgm:pt>
    <dgm:pt modelId="{1113B326-22CD-4049-89CC-238DE98E350F}" type="parTrans" cxnId="{90B17824-87A5-4AC3-8363-B9A818DCD644}">
      <dgm:prSet/>
      <dgm:spPr/>
      <dgm:t>
        <a:bodyPr/>
        <a:lstStyle/>
        <a:p>
          <a:endParaRPr lang="ru-RU"/>
        </a:p>
      </dgm:t>
    </dgm:pt>
    <dgm:pt modelId="{3EFBF1EC-7311-49AB-8513-ACCE547041FF}" type="sibTrans" cxnId="{90B17824-87A5-4AC3-8363-B9A818DCD644}">
      <dgm:prSet/>
      <dgm:spPr/>
      <dgm:t>
        <a:bodyPr/>
        <a:lstStyle/>
        <a:p>
          <a:endParaRPr lang="ru-RU"/>
        </a:p>
      </dgm:t>
    </dgm:pt>
    <dgm:pt modelId="{36FE93B0-49FC-44AE-A40C-99C2F3208EAD}" type="pres">
      <dgm:prSet presAssocID="{85DAFB63-9D6D-4A7C-8D97-C33B1D3505E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42CFA8-90F0-4E45-92F1-5614255D2C81}" type="pres">
      <dgm:prSet presAssocID="{90C1F5CF-04AE-4F56-ABEA-3336FE555EAE}" presName="roof" presStyleLbl="dkBgShp" presStyleIdx="0" presStyleCnt="2"/>
      <dgm:spPr/>
      <dgm:t>
        <a:bodyPr/>
        <a:lstStyle/>
        <a:p>
          <a:endParaRPr lang="ru-RU"/>
        </a:p>
      </dgm:t>
    </dgm:pt>
    <dgm:pt modelId="{063AD28D-3D2B-4468-A629-831C079FB5CA}" type="pres">
      <dgm:prSet presAssocID="{90C1F5CF-04AE-4F56-ABEA-3336FE555EAE}" presName="pillars" presStyleCnt="0"/>
      <dgm:spPr/>
    </dgm:pt>
    <dgm:pt modelId="{B2C25C84-88E3-4091-9C79-D19A834762F0}" type="pres">
      <dgm:prSet presAssocID="{90C1F5CF-04AE-4F56-ABEA-3336FE555EA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36335-ED16-4D81-BD24-9302D5F4B7FE}" type="pres">
      <dgm:prSet presAssocID="{2E98A1C3-4324-4456-BFF4-06C23AE0F25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6178C-2757-49A6-A3E0-F56FB7B08035}" type="pres">
      <dgm:prSet presAssocID="{7FC33945-A026-4E8F-83E0-BA8B9189F2D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95F39-F845-4251-B3C6-B86A5A06B5F2}" type="pres">
      <dgm:prSet presAssocID="{90C1F5CF-04AE-4F56-ABEA-3336FE555EAE}" presName="base" presStyleLbl="dkBgShp" presStyleIdx="1" presStyleCnt="2"/>
      <dgm:spPr/>
    </dgm:pt>
  </dgm:ptLst>
  <dgm:cxnLst>
    <dgm:cxn modelId="{8B507A6B-079D-4446-98F5-B488669990FE}" type="presOf" srcId="{7FC33945-A026-4E8F-83E0-BA8B9189F2DD}" destId="{D4C6178C-2757-49A6-A3E0-F56FB7B08035}" srcOrd="0" destOrd="0" presId="urn:microsoft.com/office/officeart/2005/8/layout/hList3"/>
    <dgm:cxn modelId="{FC8352AE-BF65-41F7-BA37-6ED53276B6BB}" type="presOf" srcId="{82DF720B-DF69-4D60-9222-53DC0FE4F46A}" destId="{B2C25C84-88E3-4091-9C79-D19A834762F0}" srcOrd="0" destOrd="0" presId="urn:microsoft.com/office/officeart/2005/8/layout/hList3"/>
    <dgm:cxn modelId="{4031DA99-F784-4B61-A12F-2F5778C921AE}" srcId="{90C1F5CF-04AE-4F56-ABEA-3336FE555EAE}" destId="{82DF720B-DF69-4D60-9222-53DC0FE4F46A}" srcOrd="0" destOrd="0" parTransId="{A60DBF5F-75E0-47D3-ADC2-671DC18D1488}" sibTransId="{8DA4C8AF-081C-49A8-AFD1-786DA4E686FE}"/>
    <dgm:cxn modelId="{90B17824-87A5-4AC3-8363-B9A818DCD644}" srcId="{90C1F5CF-04AE-4F56-ABEA-3336FE555EAE}" destId="{7FC33945-A026-4E8F-83E0-BA8B9189F2DD}" srcOrd="2" destOrd="0" parTransId="{1113B326-22CD-4049-89CC-238DE98E350F}" sibTransId="{3EFBF1EC-7311-49AB-8513-ACCE547041FF}"/>
    <dgm:cxn modelId="{206C9B81-BBD1-4F43-BCC1-424371832E45}" srcId="{90C1F5CF-04AE-4F56-ABEA-3336FE555EAE}" destId="{2E98A1C3-4324-4456-BFF4-06C23AE0F25C}" srcOrd="1" destOrd="0" parTransId="{1090561C-86F0-488D-BFD3-254C80A16A31}" sibTransId="{926E5DE9-3CAA-4D24-A798-62311735466E}"/>
    <dgm:cxn modelId="{98652306-0B97-453A-9D23-FF78DDB7AF90}" srcId="{85DAFB63-9D6D-4A7C-8D97-C33B1D3505E8}" destId="{90C1F5CF-04AE-4F56-ABEA-3336FE555EAE}" srcOrd="0" destOrd="0" parTransId="{1DE6DDA9-019A-40EE-B350-9D8088D5FF13}" sibTransId="{30237E7E-2761-4035-B81D-D80577F3DE2C}"/>
    <dgm:cxn modelId="{E74D19A7-F86E-4DCF-B0B1-D7FA6A75730B}" type="presOf" srcId="{2E98A1C3-4324-4456-BFF4-06C23AE0F25C}" destId="{7BB36335-ED16-4D81-BD24-9302D5F4B7FE}" srcOrd="0" destOrd="0" presId="urn:microsoft.com/office/officeart/2005/8/layout/hList3"/>
    <dgm:cxn modelId="{E101188F-D901-414E-9F08-5D61A1667565}" type="presOf" srcId="{90C1F5CF-04AE-4F56-ABEA-3336FE555EAE}" destId="{9842CFA8-90F0-4E45-92F1-5614255D2C81}" srcOrd="0" destOrd="0" presId="urn:microsoft.com/office/officeart/2005/8/layout/hList3"/>
    <dgm:cxn modelId="{2468AE79-AF45-48C0-84F2-152D314B18B6}" type="presOf" srcId="{85DAFB63-9D6D-4A7C-8D97-C33B1D3505E8}" destId="{36FE93B0-49FC-44AE-A40C-99C2F3208EAD}" srcOrd="0" destOrd="0" presId="urn:microsoft.com/office/officeart/2005/8/layout/hList3"/>
    <dgm:cxn modelId="{16804BE3-D2FC-4973-ABAB-7C602479F654}" type="presParOf" srcId="{36FE93B0-49FC-44AE-A40C-99C2F3208EAD}" destId="{9842CFA8-90F0-4E45-92F1-5614255D2C81}" srcOrd="0" destOrd="0" presId="urn:microsoft.com/office/officeart/2005/8/layout/hList3"/>
    <dgm:cxn modelId="{9E8BB39E-C6BF-4367-9B84-34BB191107FB}" type="presParOf" srcId="{36FE93B0-49FC-44AE-A40C-99C2F3208EAD}" destId="{063AD28D-3D2B-4468-A629-831C079FB5CA}" srcOrd="1" destOrd="0" presId="urn:microsoft.com/office/officeart/2005/8/layout/hList3"/>
    <dgm:cxn modelId="{759BC5BA-550D-4F33-B183-E89FB260289F}" type="presParOf" srcId="{063AD28D-3D2B-4468-A629-831C079FB5CA}" destId="{B2C25C84-88E3-4091-9C79-D19A834762F0}" srcOrd="0" destOrd="0" presId="urn:microsoft.com/office/officeart/2005/8/layout/hList3"/>
    <dgm:cxn modelId="{E8CA2095-E8E2-4387-809B-D7A6B663AC8D}" type="presParOf" srcId="{063AD28D-3D2B-4468-A629-831C079FB5CA}" destId="{7BB36335-ED16-4D81-BD24-9302D5F4B7FE}" srcOrd="1" destOrd="0" presId="urn:microsoft.com/office/officeart/2005/8/layout/hList3"/>
    <dgm:cxn modelId="{030A7D39-88B6-412F-B1D8-45A42C8C32D6}" type="presParOf" srcId="{063AD28D-3D2B-4468-A629-831C079FB5CA}" destId="{D4C6178C-2757-49A6-A3E0-F56FB7B08035}" srcOrd="2" destOrd="0" presId="urn:microsoft.com/office/officeart/2005/8/layout/hList3"/>
    <dgm:cxn modelId="{ECDF4A86-F5AE-496D-9909-B0D297EDE31C}" type="presParOf" srcId="{36FE93B0-49FC-44AE-A40C-99C2F3208EAD}" destId="{3B795F39-F845-4251-B3C6-B86A5A06B5F2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777CB6E-7B53-4B6C-B21C-8FC3DE085A53}" type="datetimeFigureOut">
              <a:rPr lang="ru-RU" smtClean="0"/>
              <a:pPr/>
              <a:t>30.09.2009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B417A46-D9A1-4AC3-806F-A8C98A639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458200" cy="2970223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1">
                    <a:lumMod val="95000"/>
                  </a:schemeClr>
                </a:solidFill>
                <a:uFill>
                  <a:solidFill>
                    <a:srgbClr val="C00000"/>
                  </a:solidFill>
                </a:uFill>
                <a:latin typeface="Arial Black" pitchFamily="34" charset="0"/>
              </a:rPr>
              <a:t>Современный подход к       уроку в системе развивающего обучения</a:t>
            </a:r>
            <a:endParaRPr lang="ru-RU" sz="4800" dirty="0">
              <a:solidFill>
                <a:schemeClr val="bg1">
                  <a:lumMod val="95000"/>
                </a:schemeClr>
              </a:solidFill>
              <a:uFill>
                <a:solidFill>
                  <a:srgbClr val="C00000"/>
                </a:solidFill>
              </a:u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25"/>
          <a:ext cx="8229600" cy="6145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500"/>
          <a:ext cx="8229600" cy="600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8808"/>
          </a:xfrm>
        </p:spPr>
        <p:txBody>
          <a:bodyPr/>
          <a:lstStyle/>
          <a:p>
            <a:r>
              <a:rPr lang="ru-RU" dirty="0" smtClean="0"/>
              <a:t>Обязательное выделение в содержании учебного материала объекта прочного усвоения.</a:t>
            </a:r>
          </a:p>
          <a:p>
            <a:r>
              <a:rPr lang="ru-RU" dirty="0" smtClean="0"/>
              <a:t>Стремление учителя помочь детям раскрыть для себя личностный смысл любого изучаемого  на уроке материала.</a:t>
            </a:r>
          </a:p>
          <a:p>
            <a:r>
              <a:rPr lang="ru-RU" dirty="0" smtClean="0"/>
              <a:t>Опора на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связи .</a:t>
            </a:r>
          </a:p>
          <a:p>
            <a:r>
              <a:rPr lang="ru-RU" dirty="0" smtClean="0"/>
              <a:t>Включение в содержание урока упражнений творческого характера .</a:t>
            </a:r>
          </a:p>
          <a:p>
            <a:r>
              <a:rPr lang="ru-RU" dirty="0" smtClean="0"/>
              <a:t>Обоснованный выбор оптимального сочетания и соотношения методов обучения.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500"/>
          <a:ext cx="8229600" cy="600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i="1" dirty="0" smtClean="0"/>
              <a:t>        Наша</a:t>
            </a:r>
          </a:p>
          <a:p>
            <a:pPr>
              <a:buNone/>
            </a:pPr>
            <a:r>
              <a:rPr lang="ru-RU" sz="8000" i="1" smtClean="0"/>
              <a:t>  новая    </a:t>
            </a:r>
            <a:r>
              <a:rPr lang="ru-RU" sz="8000" i="1" dirty="0" smtClean="0"/>
              <a:t>школа.</a:t>
            </a:r>
            <a:endParaRPr lang="ru-RU" sz="8000" i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6143644"/>
          </a:xfrm>
          <a:scene3d>
            <a:camera prst="orthographicFront">
              <a:rot lat="0" lon="0" rev="0"/>
            </a:camera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>
                <a:ln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Анализ урока                   по системе            </a:t>
            </a:r>
            <a:r>
              <a:rPr lang="ru-RU" sz="8800" dirty="0" err="1" smtClean="0">
                <a:ln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Л.В.Занкова</a:t>
            </a:r>
            <a:endParaRPr lang="ru-RU" sz="8800" dirty="0">
              <a:ln>
                <a:solidFill>
                  <a:schemeClr val="accent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ru-RU" dirty="0" smtClean="0"/>
              <a:t>Основные показатели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1.Реализация дидактических принципов системы развивающего обучения:</a:t>
            </a:r>
          </a:p>
          <a:p>
            <a:r>
              <a:rPr lang="ru-RU" dirty="0" smtClean="0"/>
              <a:t>Обучение на высоком уровне трудности с соблюдением меры трудности.</a:t>
            </a:r>
          </a:p>
          <a:p>
            <a:r>
              <a:rPr lang="ru-RU" dirty="0" smtClean="0"/>
              <a:t>Ведущая роль теоретических знаний.</a:t>
            </a:r>
          </a:p>
          <a:p>
            <a:r>
              <a:rPr lang="ru-RU" dirty="0" smtClean="0"/>
              <a:t>Осознание процесса учения.</a:t>
            </a:r>
          </a:p>
          <a:p>
            <a:r>
              <a:rPr lang="ru-RU" dirty="0" smtClean="0"/>
              <a:t>Быстрый темп прохождения материала.</a:t>
            </a:r>
          </a:p>
          <a:p>
            <a:r>
              <a:rPr lang="ru-RU" dirty="0" smtClean="0"/>
              <a:t>Работа над развитием каждого, в том числе и слабого ученика.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880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2.Дидактисеские условия проведения урока:</a:t>
            </a:r>
          </a:p>
          <a:p>
            <a:r>
              <a:rPr lang="ru-RU" dirty="0" smtClean="0"/>
              <a:t>Многогранность.</a:t>
            </a:r>
          </a:p>
          <a:p>
            <a:r>
              <a:rPr lang="ru-RU" dirty="0" smtClean="0"/>
              <a:t>Процессуальный характер.</a:t>
            </a:r>
          </a:p>
          <a:p>
            <a:r>
              <a:rPr lang="ru-RU" dirty="0" smtClean="0"/>
              <a:t>Коллизии.</a:t>
            </a:r>
          </a:p>
          <a:p>
            <a:r>
              <a:rPr lang="ru-RU" dirty="0" smtClean="0"/>
              <a:t> Вариативность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737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3.Основные компоненты урока:</a:t>
            </a:r>
          </a:p>
          <a:p>
            <a:r>
              <a:rPr lang="ru-RU" dirty="0" smtClean="0"/>
              <a:t>Оптимальное общее развитие школьников.</a:t>
            </a:r>
          </a:p>
          <a:p>
            <a:r>
              <a:rPr lang="ru-RU" dirty="0" err="1" smtClean="0"/>
              <a:t>ЗУНы</a:t>
            </a:r>
            <a:r>
              <a:rPr lang="ru-RU" dirty="0" smtClean="0"/>
              <a:t> являются средством для достижения этой цели.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СОДЕРЖАНИЕ  УРОКА:</a:t>
            </a:r>
          </a:p>
          <a:p>
            <a:r>
              <a:rPr lang="ru-RU" dirty="0" smtClean="0"/>
              <a:t>Разнообразие источников:  учебник, тетрадь, дополнительная литература, окружающая деятельность.</a:t>
            </a:r>
          </a:p>
          <a:p>
            <a:r>
              <a:rPr lang="ru-RU" dirty="0" smtClean="0"/>
              <a:t>Умение добывать недостающие знания: учебники, знания, учитель.</a:t>
            </a:r>
          </a:p>
          <a:p>
            <a:r>
              <a:rPr lang="ru-RU" dirty="0" smtClean="0"/>
              <a:t>Соотношение нового и уже известного материала.</a:t>
            </a:r>
          </a:p>
          <a:p>
            <a:r>
              <a:rPr lang="ru-RU" dirty="0" smtClean="0"/>
              <a:t>Степень новизны в содержании каждого задания.</a:t>
            </a:r>
          </a:p>
          <a:p>
            <a:r>
              <a:rPr lang="ru-RU" dirty="0" smtClean="0"/>
              <a:t>Широта, глубина рассматриваемых проблем и связей.</a:t>
            </a:r>
          </a:p>
          <a:p>
            <a:r>
              <a:rPr lang="ru-RU" dirty="0" smtClean="0"/>
              <a:t>Система специальных знаний направленных на формирование умений отличать </a:t>
            </a:r>
          </a:p>
          <a:p>
            <a:r>
              <a:rPr lang="ru-RU" dirty="0" smtClean="0"/>
              <a:t>- известное от неизвестного, </a:t>
            </a:r>
          </a:p>
          <a:p>
            <a:r>
              <a:rPr lang="ru-RU" dirty="0" smtClean="0"/>
              <a:t>-оценивать свои мысли и действия « со стороны»,</a:t>
            </a:r>
          </a:p>
          <a:p>
            <a:r>
              <a:rPr lang="ru-RU" dirty="0" smtClean="0"/>
              <a:t>- критично оценивать мысли, действия, поступки других.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/>
          <a:lstStyle/>
          <a:p>
            <a:r>
              <a:rPr lang="ru-RU" b="1" dirty="0" smtClean="0"/>
              <a:t>4.Процесс обучения:</a:t>
            </a:r>
          </a:p>
          <a:p>
            <a:r>
              <a:rPr lang="ru-RU" dirty="0" smtClean="0"/>
              <a:t>Разнообразие видов деятельности.</a:t>
            </a:r>
          </a:p>
          <a:p>
            <a:r>
              <a:rPr lang="ru-RU" dirty="0" smtClean="0"/>
              <a:t>Соотношение репродуктивной и творческой деятельности школьников на уроке.</a:t>
            </a:r>
          </a:p>
          <a:p>
            <a:r>
              <a:rPr lang="ru-RU" dirty="0" smtClean="0"/>
              <a:t>Применение косвенных и прямых путей учения.</a:t>
            </a:r>
          </a:p>
          <a:p>
            <a:r>
              <a:rPr lang="ru-RU" dirty="0" smtClean="0"/>
              <a:t>Создание ситуаций с решением коллизий, нахождением вариантов правильных решений, установлением взаимосвязей и взаимозависимостей.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Системы обучения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6715140" y="2285992"/>
            <a:ext cx="14287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429124" y="2071678"/>
            <a:ext cx="142876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428860" y="2357430"/>
            <a:ext cx="14287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8808"/>
          </a:xfrm>
        </p:spPr>
        <p:txBody>
          <a:bodyPr/>
          <a:lstStyle/>
          <a:p>
            <a:r>
              <a:rPr lang="ru-RU" b="1" dirty="0" smtClean="0"/>
              <a:t>5.Методы деятельности учителя на уроке:</a:t>
            </a:r>
          </a:p>
          <a:p>
            <a:r>
              <a:rPr lang="ru-RU" dirty="0" smtClean="0"/>
              <a:t>Хорошие знания теории.</a:t>
            </a:r>
          </a:p>
          <a:p>
            <a:r>
              <a:rPr lang="ru-RU" dirty="0" smtClean="0"/>
              <a:t>Владение методами и приемами проблемного обучения, решение проблемных ситуаций.</a:t>
            </a:r>
          </a:p>
          <a:p>
            <a:r>
              <a:rPr lang="ru-RU" dirty="0" smtClean="0"/>
              <a:t>Решение нравственных и познавательных коллизий.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6145213"/>
          </a:xfrm>
        </p:spPr>
        <p:txBody>
          <a:bodyPr/>
          <a:lstStyle/>
          <a:p>
            <a:r>
              <a:rPr lang="ru-RU" b="1" dirty="0" smtClean="0"/>
              <a:t>6.Формы общения учителя и учащихся на уроке:</a:t>
            </a:r>
          </a:p>
          <a:p>
            <a:r>
              <a:rPr lang="ru-RU" dirty="0" err="1" smtClean="0"/>
              <a:t>Со-трудничество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Со-творчество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Сопереживание.</a:t>
            </a:r>
          </a:p>
          <a:p>
            <a:r>
              <a:rPr lang="ru-RU" dirty="0" smtClean="0"/>
              <a:t>Уважительное отношение к личности ребенка.</a:t>
            </a:r>
          </a:p>
          <a:p>
            <a:r>
              <a:rPr lang="ru-RU" dirty="0" smtClean="0"/>
              <a:t>Учет познавательных потребностей класса.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6145213"/>
          </a:xfrm>
        </p:spPr>
        <p:txBody>
          <a:bodyPr/>
          <a:lstStyle/>
          <a:p>
            <a:r>
              <a:rPr lang="ru-RU" b="1" dirty="0" smtClean="0"/>
              <a:t>7.Оценка деятельности учащихся:</a:t>
            </a:r>
          </a:p>
          <a:p>
            <a:r>
              <a:rPr lang="ru-RU" dirty="0" smtClean="0"/>
              <a:t>Отметки в процессе урока не выставляются.</a:t>
            </a:r>
          </a:p>
          <a:p>
            <a:r>
              <a:rPr lang="ru-RU" dirty="0" smtClean="0"/>
              <a:t>Оценивается успешность продвижения коллектива в решении проблемы.</a:t>
            </a:r>
          </a:p>
          <a:p>
            <a:r>
              <a:rPr lang="ru-RU" dirty="0" smtClean="0"/>
              <a:t>Анализ со стороны учащихся результатов урока.</a:t>
            </a:r>
          </a:p>
          <a:p>
            <a:r>
              <a:rPr lang="ru-RU" dirty="0" smtClean="0"/>
              <a:t>Подведение итогов личного участия в решении проблемы.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38"/>
          <a:ext cx="8229600" cy="593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571500"/>
          <a:ext cx="8229600" cy="407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500034" y="5429264"/>
            <a:ext cx="178595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Учитель-ученики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71736" y="5429264"/>
            <a:ext cx="157163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Ученики-ученики</a:t>
            </a:r>
            <a:endParaRPr lang="ru-RU" b="1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3214678" y="4714884"/>
            <a:ext cx="714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571604" y="4714884"/>
            <a:ext cx="714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Характеристика современного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.Стремление учителя самостоятельно разрабатывать поурочные планы (проекты) своих уроков.</a:t>
            </a:r>
          </a:p>
          <a:p>
            <a:r>
              <a:rPr lang="ru-RU" dirty="0" smtClean="0"/>
              <a:t>Знание системы принципов дидактики</a:t>
            </a:r>
          </a:p>
          <a:p>
            <a:r>
              <a:rPr lang="ru-RU" dirty="0" smtClean="0"/>
              <a:t>Точное( в закономерностях, принципах), и одновременно творческое выполнение программно-методических требований к уроку.</a:t>
            </a:r>
          </a:p>
          <a:p>
            <a:r>
              <a:rPr lang="ru-RU" dirty="0" smtClean="0"/>
              <a:t>Знание каждым учителем  типологии уроков и только обоснованный выбор типа уроков</a:t>
            </a:r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00050"/>
          </a:xfrm>
        </p:spPr>
        <p:txBody>
          <a:bodyPr>
            <a:noAutofit/>
          </a:bodyPr>
          <a:lstStyle/>
          <a:p>
            <a:r>
              <a:rPr lang="ru-RU" sz="2800" dirty="0" smtClean="0"/>
              <a:t>,,</a:t>
            </a:r>
            <a:r>
              <a:rPr lang="ru-RU" sz="3200" i="1" dirty="0" smtClean="0"/>
              <a:t>Словосочетание</a:t>
            </a:r>
            <a:r>
              <a:rPr lang="ru-RU" sz="2800" dirty="0" smtClean="0"/>
              <a:t> ,,</a:t>
            </a:r>
            <a:r>
              <a:rPr lang="ru-RU" sz="2800" i="1" dirty="0" smtClean="0">
                <a:solidFill>
                  <a:srgbClr val="FF0000"/>
                </a:solidFill>
              </a:rPr>
              <a:t>современный урок</a:t>
            </a:r>
            <a:r>
              <a:rPr lang="en-US" sz="2800" dirty="0" smtClean="0"/>
              <a:t>”-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это нелепость , нонсенс , оксюморон</a:t>
            </a:r>
            <a:r>
              <a:rPr lang="en-US" i="1" dirty="0" smtClean="0"/>
              <a:t>”</a:t>
            </a:r>
            <a:r>
              <a:rPr lang="ru-RU" i="1" dirty="0" smtClean="0"/>
              <a:t>, что-то вроде ,,современной архаики</a:t>
            </a:r>
            <a:r>
              <a:rPr lang="en-US" i="1" dirty="0" smtClean="0"/>
              <a:t>”</a:t>
            </a:r>
            <a:r>
              <a:rPr lang="ru-RU" i="1" dirty="0" smtClean="0"/>
              <a:t> , то есть абсурд</a:t>
            </a:r>
            <a:r>
              <a:rPr lang="en-US" i="1" dirty="0" smtClean="0"/>
              <a:t>”</a:t>
            </a:r>
            <a:r>
              <a:rPr lang="ru-RU" i="1" dirty="0" smtClean="0"/>
              <a:t> ,</a:t>
            </a:r>
          </a:p>
          <a:p>
            <a:pPr>
              <a:buNone/>
            </a:pPr>
            <a:r>
              <a:rPr lang="ru-RU" i="1" dirty="0" smtClean="0"/>
              <a:t>                НО:</a:t>
            </a:r>
          </a:p>
          <a:p>
            <a:pPr>
              <a:buNone/>
            </a:pPr>
            <a:r>
              <a:rPr lang="ru-RU" i="1" dirty="0" smtClean="0"/>
              <a:t>,,Колесо ещё древнее , но попробуй без него обойтись</a:t>
            </a:r>
            <a:r>
              <a:rPr lang="en-US" i="1" dirty="0" smtClean="0"/>
              <a:t>”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i="1" dirty="0" smtClean="0"/>
              <a:t>   (Е.Ямбург , директор Центра образования)</a:t>
            </a:r>
            <a:endParaRPr lang="ru-RU" i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1436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2800" dirty="0" smtClean="0"/>
              <a:t>                                                                                                                                                                                                    </a:t>
            </a:r>
            <a:r>
              <a:rPr lang="ru-RU" sz="14400" b="1" dirty="0" smtClean="0"/>
              <a:t>цель урока</a:t>
            </a:r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r>
              <a:rPr lang="ru-RU" sz="12800" b="1" dirty="0" smtClean="0"/>
              <a:t>                                   </a:t>
            </a:r>
            <a:r>
              <a:rPr lang="ru-RU" sz="16000" b="1" dirty="0" smtClean="0"/>
              <a:t>тип урока </a:t>
            </a:r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endParaRPr lang="ru-RU" sz="12800" b="1" dirty="0" smtClean="0"/>
          </a:p>
          <a:p>
            <a:pPr>
              <a:buNone/>
            </a:pPr>
            <a:r>
              <a:rPr lang="ru-RU" sz="12800" b="1" dirty="0" smtClean="0"/>
              <a:t>   </a:t>
            </a:r>
            <a:r>
              <a:rPr lang="ru-RU" sz="16000" b="1" dirty="0" smtClean="0"/>
              <a:t>структура   урока</a:t>
            </a:r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                           </a:t>
            </a:r>
            <a:r>
              <a:rPr lang="ru-RU" sz="16000" b="1" dirty="0" smtClean="0"/>
              <a:t>расход времени на</a:t>
            </a:r>
            <a:endParaRPr lang="en-US" sz="16000" b="1" dirty="0" smtClean="0"/>
          </a:p>
          <a:p>
            <a:pPr>
              <a:buNone/>
            </a:pPr>
            <a:r>
              <a:rPr lang="en-US" sz="16000" b="1" dirty="0" smtClean="0"/>
              <a:t>                            </a:t>
            </a:r>
            <a:r>
              <a:rPr lang="ru-RU" sz="16000" b="1" dirty="0" smtClean="0"/>
              <a:t>различных</a:t>
            </a:r>
          </a:p>
          <a:p>
            <a:pPr>
              <a:buNone/>
            </a:pPr>
            <a:r>
              <a:rPr lang="ru-RU" sz="12800" dirty="0" smtClean="0"/>
              <a:t>                                  </a:t>
            </a:r>
            <a:r>
              <a:rPr lang="ru-RU" sz="16000" b="1" dirty="0" smtClean="0"/>
              <a:t>этапах урока</a:t>
            </a:r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</a:t>
            </a:r>
          </a:p>
          <a:p>
            <a:pPr>
              <a:buNone/>
            </a:pPr>
            <a:endParaRPr lang="ru-RU" sz="4000" dirty="0" smtClean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428860" y="1357298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57488" y="2643182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643306" y="4214818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Использование игровой формы только в том случае, когда это служит лучшему выполнению образовательных целей урока</a:t>
            </a:r>
          </a:p>
          <a:p>
            <a:r>
              <a:rPr lang="ru-RU" dirty="0" smtClean="0"/>
              <a:t>Безусловный учет </a:t>
            </a:r>
            <a:r>
              <a:rPr lang="ru-RU" dirty="0" err="1" smtClean="0"/>
              <a:t>обученности</a:t>
            </a:r>
            <a:r>
              <a:rPr lang="ru-RU" dirty="0" smtClean="0"/>
              <a:t>, </a:t>
            </a:r>
            <a:r>
              <a:rPr lang="ru-RU" dirty="0" err="1" smtClean="0"/>
              <a:t>обучаемости</a:t>
            </a:r>
            <a:r>
              <a:rPr lang="ru-RU" dirty="0" smtClean="0"/>
              <a:t>, учебных и воспитательных возможностей учащихся разных возрастов</a:t>
            </a:r>
          </a:p>
          <a:p>
            <a:r>
              <a:rPr lang="ru-RU" dirty="0" smtClean="0"/>
              <a:t>Специально спланированная воспитательная функция урока</a:t>
            </a:r>
          </a:p>
          <a:p>
            <a:r>
              <a:rPr lang="ru-RU" dirty="0" smtClean="0"/>
              <a:t>Комплексное планирование задач по трем группам: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6073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638</Words>
  <Application>Microsoft Office PowerPoint</Application>
  <PresentationFormat>Экран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Современный подход к       уроку в системе развивающего обучения</vt:lpstr>
      <vt:lpstr>            Системы обучения</vt:lpstr>
      <vt:lpstr>Слайд 3</vt:lpstr>
      <vt:lpstr>Слайд 4</vt:lpstr>
      <vt:lpstr>Характеристика современного урока</vt:lpstr>
      <vt:lpstr>,,Словосочетание ,,современный урок”-</vt:lpstr>
      <vt:lpstr>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Основные показатели урока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подход к уроку в системе развивающего обучения</dc:title>
  <dc:creator>Admin</dc:creator>
  <cp:lastModifiedBy>Пользователь</cp:lastModifiedBy>
  <cp:revision>21</cp:revision>
  <dcterms:created xsi:type="dcterms:W3CDTF">2009-08-10T15:25:31Z</dcterms:created>
  <dcterms:modified xsi:type="dcterms:W3CDTF">2009-09-30T13:07:15Z</dcterms:modified>
</cp:coreProperties>
</file>