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58" r:id="rId4"/>
    <p:sldId id="259" r:id="rId5"/>
    <p:sldId id="260" r:id="rId6"/>
    <p:sldId id="262" r:id="rId7"/>
    <p:sldId id="266" r:id="rId8"/>
    <p:sldId id="269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Рисунок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" y="685800"/>
            <a:ext cx="8839200" cy="56388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914400" y="1219200"/>
            <a:ext cx="7315200" cy="4572000"/>
            <a:chOff x="96" y="509"/>
            <a:chExt cx="5328" cy="3567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52" y="509"/>
              <a:ext cx="630" cy="3549"/>
              <a:chOff x="252" y="509"/>
              <a:chExt cx="630" cy="3549"/>
            </a:xfrm>
          </p:grpSpPr>
          <p:sp>
            <p:nvSpPr>
              <p:cNvPr id="53" name="Line 11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54" name="Line 12"/>
              <p:cNvSpPr>
                <a:spLocks noChangeShapeType="1"/>
              </p:cNvSpPr>
              <p:nvPr/>
            </p:nvSpPr>
            <p:spPr bwMode="auto">
              <a:xfrm flipV="1">
                <a:off x="456" y="509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55" name="Line 13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56" name="Line 14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 rot="5400000">
              <a:off x="1186" y="-393"/>
              <a:ext cx="3194" cy="5333"/>
              <a:chOff x="1635" y="774"/>
              <a:chExt cx="3664" cy="4102"/>
            </a:xfrm>
          </p:grpSpPr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1635" y="783"/>
                <a:ext cx="735" cy="4093"/>
                <a:chOff x="1635" y="783"/>
                <a:chExt cx="735" cy="4093"/>
              </a:xfrm>
            </p:grpSpPr>
            <p:sp>
              <p:nvSpPr>
                <p:cNvPr id="49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636" y="824"/>
                  <a:ext cx="0" cy="4052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  <p:sp>
              <p:nvSpPr>
                <p:cNvPr id="50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80" y="782"/>
                  <a:ext cx="0" cy="4052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  <p:sp>
              <p:nvSpPr>
                <p:cNvPr id="51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125" y="806"/>
                  <a:ext cx="0" cy="4052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  <p:sp>
              <p:nvSpPr>
                <p:cNvPr id="5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371" y="816"/>
                  <a:ext cx="0" cy="4052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</p:grpSp>
          <p:grpSp>
            <p:nvGrpSpPr>
              <p:cNvPr id="7" name="Group 21"/>
              <p:cNvGrpSpPr>
                <a:grpSpLocks/>
              </p:cNvGrpSpPr>
              <p:nvPr/>
            </p:nvGrpSpPr>
            <p:grpSpPr bwMode="auto">
              <a:xfrm>
                <a:off x="2601" y="774"/>
                <a:ext cx="735" cy="4092"/>
                <a:chOff x="1631" y="785"/>
                <a:chExt cx="735" cy="4092"/>
              </a:xfrm>
            </p:grpSpPr>
            <p:sp>
              <p:nvSpPr>
                <p:cNvPr id="45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632" y="825"/>
                  <a:ext cx="0" cy="4052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  <p:sp>
              <p:nvSpPr>
                <p:cNvPr id="46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878" y="784"/>
                  <a:ext cx="0" cy="4052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  <p:sp>
              <p:nvSpPr>
                <p:cNvPr id="47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121" y="808"/>
                  <a:ext cx="0" cy="4052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  <p:sp>
              <p:nvSpPr>
                <p:cNvPr id="48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367" y="817"/>
                  <a:ext cx="0" cy="4052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</p:grp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3597" y="783"/>
                <a:ext cx="736" cy="4093"/>
                <a:chOff x="1638" y="783"/>
                <a:chExt cx="736" cy="4093"/>
              </a:xfrm>
            </p:grpSpPr>
            <p:sp>
              <p:nvSpPr>
                <p:cNvPr id="41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1638" y="824"/>
                  <a:ext cx="0" cy="4052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  <p:sp>
              <p:nvSpPr>
                <p:cNvPr id="42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1884" y="782"/>
                  <a:ext cx="0" cy="4052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  <p:sp>
              <p:nvSpPr>
                <p:cNvPr id="43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128" y="806"/>
                  <a:ext cx="0" cy="4052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  <p:sp>
              <p:nvSpPr>
                <p:cNvPr id="44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374" y="816"/>
                  <a:ext cx="0" cy="4052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</p:grpSp>
          <p:grpSp>
            <p:nvGrpSpPr>
              <p:cNvPr id="9" name="Group 31"/>
              <p:cNvGrpSpPr>
                <a:grpSpLocks/>
              </p:cNvGrpSpPr>
              <p:nvPr/>
            </p:nvGrpSpPr>
            <p:grpSpPr bwMode="auto">
              <a:xfrm>
                <a:off x="4565" y="774"/>
                <a:ext cx="734" cy="4092"/>
                <a:chOff x="1636" y="785"/>
                <a:chExt cx="734" cy="4092"/>
              </a:xfrm>
            </p:grpSpPr>
            <p:sp>
              <p:nvSpPr>
                <p:cNvPr id="37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1637" y="825"/>
                  <a:ext cx="0" cy="4052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  <p:sp>
              <p:nvSpPr>
                <p:cNvPr id="38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881" y="784"/>
                  <a:ext cx="0" cy="4052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  <p:sp>
              <p:nvSpPr>
                <p:cNvPr id="39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126" y="808"/>
                  <a:ext cx="0" cy="4052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  <p:sp>
              <p:nvSpPr>
                <p:cNvPr id="40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2370" y="817"/>
                  <a:ext cx="0" cy="4052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</a:endParaRPr>
                </a:p>
              </p:txBody>
            </p:sp>
          </p:grpSp>
        </p:grpSp>
        <p:grpSp>
          <p:nvGrpSpPr>
            <p:cNvPr id="10" name="Group 36"/>
            <p:cNvGrpSpPr>
              <a:grpSpLocks/>
            </p:cNvGrpSpPr>
            <p:nvPr/>
          </p:nvGrpSpPr>
          <p:grpSpPr bwMode="auto">
            <a:xfrm>
              <a:off x="1104" y="528"/>
              <a:ext cx="630" cy="3548"/>
              <a:chOff x="252" y="509"/>
              <a:chExt cx="630" cy="3548"/>
            </a:xfrm>
          </p:grpSpPr>
          <p:sp>
            <p:nvSpPr>
              <p:cNvPr id="29" name="Line 37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30" name="Line 38"/>
              <p:cNvSpPr>
                <a:spLocks noChangeShapeType="1"/>
              </p:cNvSpPr>
              <p:nvPr/>
            </p:nvSpPr>
            <p:spPr bwMode="auto">
              <a:xfrm flipV="1">
                <a:off x="456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31" name="Line 39"/>
              <p:cNvSpPr>
                <a:spLocks noChangeShapeType="1"/>
              </p:cNvSpPr>
              <p:nvPr/>
            </p:nvSpPr>
            <p:spPr bwMode="auto">
              <a:xfrm flipV="1">
                <a:off x="672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32" name="Line 40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  <p:grpSp>
          <p:nvGrpSpPr>
            <p:cNvPr id="11" name="Group 41"/>
            <p:cNvGrpSpPr>
              <a:grpSpLocks/>
            </p:cNvGrpSpPr>
            <p:nvPr/>
          </p:nvGrpSpPr>
          <p:grpSpPr bwMode="auto">
            <a:xfrm>
              <a:off x="1968" y="528"/>
              <a:ext cx="630" cy="3548"/>
              <a:chOff x="252" y="509"/>
              <a:chExt cx="630" cy="3548"/>
            </a:xfrm>
          </p:grpSpPr>
          <p:sp>
            <p:nvSpPr>
              <p:cNvPr id="25" name="Line 42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26" name="Line 4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27" name="Line 44"/>
              <p:cNvSpPr>
                <a:spLocks noChangeShapeType="1"/>
              </p:cNvSpPr>
              <p:nvPr/>
            </p:nvSpPr>
            <p:spPr bwMode="auto">
              <a:xfrm flipV="1">
                <a:off x="672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28" name="Line 45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  <p:grpSp>
          <p:nvGrpSpPr>
            <p:cNvPr id="12" name="Group 46"/>
            <p:cNvGrpSpPr>
              <a:grpSpLocks/>
            </p:cNvGrpSpPr>
            <p:nvPr/>
          </p:nvGrpSpPr>
          <p:grpSpPr bwMode="auto">
            <a:xfrm>
              <a:off x="2832" y="528"/>
              <a:ext cx="630" cy="3548"/>
              <a:chOff x="252" y="509"/>
              <a:chExt cx="630" cy="3548"/>
            </a:xfrm>
          </p:grpSpPr>
          <p:sp>
            <p:nvSpPr>
              <p:cNvPr id="21" name="Line 47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22" name="Line 4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23" name="Line 49"/>
              <p:cNvSpPr>
                <a:spLocks noChangeShapeType="1"/>
              </p:cNvSpPr>
              <p:nvPr/>
            </p:nvSpPr>
            <p:spPr bwMode="auto">
              <a:xfrm flipV="1">
                <a:off x="670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24" name="Line 50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  <p:grpSp>
          <p:nvGrpSpPr>
            <p:cNvPr id="9409" name="Group 51"/>
            <p:cNvGrpSpPr>
              <a:grpSpLocks/>
            </p:cNvGrpSpPr>
            <p:nvPr/>
          </p:nvGrpSpPr>
          <p:grpSpPr bwMode="auto">
            <a:xfrm>
              <a:off x="3660" y="528"/>
              <a:ext cx="629" cy="3548"/>
              <a:chOff x="253" y="509"/>
              <a:chExt cx="629" cy="3548"/>
            </a:xfrm>
          </p:grpSpPr>
          <p:sp>
            <p:nvSpPr>
              <p:cNvPr id="17" name="Line 52"/>
              <p:cNvSpPr>
                <a:spLocks noChangeShapeType="1"/>
              </p:cNvSpPr>
              <p:nvPr/>
            </p:nvSpPr>
            <p:spPr bwMode="auto">
              <a:xfrm flipV="1">
                <a:off x="253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8" name="Line 5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9" name="Line 54"/>
              <p:cNvSpPr>
                <a:spLocks noChangeShapeType="1"/>
              </p:cNvSpPr>
              <p:nvPr/>
            </p:nvSpPr>
            <p:spPr bwMode="auto">
              <a:xfrm flipV="1">
                <a:off x="671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20" name="Line 55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  <p:grpSp>
          <p:nvGrpSpPr>
            <p:cNvPr id="9410" name="Group 56"/>
            <p:cNvGrpSpPr>
              <a:grpSpLocks/>
            </p:cNvGrpSpPr>
            <p:nvPr/>
          </p:nvGrpSpPr>
          <p:grpSpPr bwMode="auto">
            <a:xfrm>
              <a:off x="4505" y="528"/>
              <a:ext cx="630" cy="3548"/>
              <a:chOff x="252" y="509"/>
              <a:chExt cx="630" cy="3548"/>
            </a:xfrm>
          </p:grpSpPr>
          <p:sp>
            <p:nvSpPr>
              <p:cNvPr id="13" name="Line 57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4" name="Line 5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5" name="Line 59"/>
              <p:cNvSpPr>
                <a:spLocks noChangeShapeType="1"/>
              </p:cNvSpPr>
              <p:nvPr/>
            </p:nvSpPr>
            <p:spPr bwMode="auto">
              <a:xfrm flipV="1">
                <a:off x="670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6" name="Line 60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</p:grpSp>
      <p:sp>
        <p:nvSpPr>
          <p:cNvPr id="57" name="AutoShape 3260"/>
          <p:cNvSpPr>
            <a:spLocks noChangeArrowheads="1"/>
          </p:cNvSpPr>
          <p:nvPr/>
        </p:nvSpPr>
        <p:spPr bwMode="auto">
          <a:xfrm>
            <a:off x="990600" y="5943600"/>
            <a:ext cx="7010400" cy="304800"/>
          </a:xfrm>
          <a:prstGeom prst="cube">
            <a:avLst>
              <a:gd name="adj" fmla="val 822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pic>
        <p:nvPicPr>
          <p:cNvPr id="58" name="Picture 3258" descr="ED00184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76400" y="5867400"/>
            <a:ext cx="609600" cy="266700"/>
          </a:xfrm>
          <a:prstGeom prst="rect">
            <a:avLst/>
          </a:prstGeom>
          <a:noFill/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59" name="Picture 3261" descr="j029107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5400000">
            <a:off x="5903913" y="4987925"/>
            <a:ext cx="457200" cy="191135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60" name="Picture 3262" descr="j0303337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3400" y="1295400"/>
            <a:ext cx="419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07" name="Rectangle 3263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408" name="Rectangle 326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2133600" cy="476250"/>
          </a:xfrm>
        </p:spPr>
        <p:txBody>
          <a:bodyPr/>
          <a:lstStyle>
            <a:lvl1pPr>
              <a:defRPr sz="1800"/>
            </a:lvl1pPr>
          </a:lstStyle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381000" y="0"/>
            <a:ext cx="76200" cy="68580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rgbClr val="6633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8600" y="152400"/>
            <a:ext cx="982663" cy="836613"/>
            <a:chOff x="3552" y="2784"/>
            <a:chExt cx="619" cy="527"/>
          </a:xfrm>
        </p:grpSpPr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3586" y="2784"/>
              <a:ext cx="95" cy="123"/>
            </a:xfrm>
            <a:custGeom>
              <a:avLst/>
              <a:gdLst/>
              <a:ahLst/>
              <a:cxnLst>
                <a:cxn ang="0">
                  <a:pos x="92" y="114"/>
                </a:cxn>
                <a:cxn ang="0">
                  <a:pos x="78" y="105"/>
                </a:cxn>
                <a:cxn ang="0">
                  <a:pos x="62" y="85"/>
                </a:cxn>
                <a:cxn ang="0">
                  <a:pos x="46" y="62"/>
                </a:cxn>
                <a:cxn ang="0">
                  <a:pos x="30" y="33"/>
                </a:cxn>
                <a:cxn ang="0">
                  <a:pos x="24" y="6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3" y="6"/>
                </a:cxn>
                <a:cxn ang="0">
                  <a:pos x="0" y="6"/>
                </a:cxn>
                <a:cxn ang="0">
                  <a:pos x="0" y="11"/>
                </a:cxn>
                <a:cxn ang="0">
                  <a:pos x="11" y="29"/>
                </a:cxn>
                <a:cxn ang="0">
                  <a:pos x="27" y="60"/>
                </a:cxn>
                <a:cxn ang="0">
                  <a:pos x="43" y="85"/>
                </a:cxn>
                <a:cxn ang="0">
                  <a:pos x="76" y="116"/>
                </a:cxn>
                <a:cxn ang="0">
                  <a:pos x="84" y="123"/>
                </a:cxn>
                <a:cxn ang="0">
                  <a:pos x="95" y="121"/>
                </a:cxn>
                <a:cxn ang="0">
                  <a:pos x="92" y="114"/>
                </a:cxn>
              </a:cxnLst>
              <a:rect l="0" t="0" r="r" b="b"/>
              <a:pathLst>
                <a:path w="95" h="123">
                  <a:moveTo>
                    <a:pt x="92" y="114"/>
                  </a:moveTo>
                  <a:lnTo>
                    <a:pt x="78" y="105"/>
                  </a:lnTo>
                  <a:lnTo>
                    <a:pt x="62" y="85"/>
                  </a:lnTo>
                  <a:lnTo>
                    <a:pt x="46" y="62"/>
                  </a:lnTo>
                  <a:lnTo>
                    <a:pt x="30" y="33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11"/>
                  </a:lnTo>
                  <a:lnTo>
                    <a:pt x="11" y="29"/>
                  </a:lnTo>
                  <a:lnTo>
                    <a:pt x="27" y="60"/>
                  </a:lnTo>
                  <a:lnTo>
                    <a:pt x="43" y="85"/>
                  </a:lnTo>
                  <a:lnTo>
                    <a:pt x="76" y="116"/>
                  </a:lnTo>
                  <a:lnTo>
                    <a:pt x="84" y="123"/>
                  </a:lnTo>
                  <a:lnTo>
                    <a:pt x="95" y="121"/>
                  </a:lnTo>
                  <a:lnTo>
                    <a:pt x="92" y="114"/>
                  </a:lnTo>
                </a:path>
              </a:pathLst>
            </a:custGeom>
            <a:solidFill>
              <a:srgbClr val="AC3D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3552" y="2784"/>
              <a:ext cx="619" cy="527"/>
            </a:xfrm>
            <a:custGeom>
              <a:avLst/>
              <a:gdLst/>
              <a:ahLst/>
              <a:cxnLst>
                <a:cxn ang="0">
                  <a:pos x="78" y="128"/>
                </a:cxn>
                <a:cxn ang="0">
                  <a:pos x="13" y="193"/>
                </a:cxn>
                <a:cxn ang="0">
                  <a:pos x="0" y="229"/>
                </a:cxn>
                <a:cxn ang="0">
                  <a:pos x="16" y="224"/>
                </a:cxn>
                <a:cxn ang="0">
                  <a:pos x="3" y="256"/>
                </a:cxn>
                <a:cxn ang="0">
                  <a:pos x="32" y="372"/>
                </a:cxn>
                <a:cxn ang="0">
                  <a:pos x="70" y="433"/>
                </a:cxn>
                <a:cxn ang="0">
                  <a:pos x="92" y="397"/>
                </a:cxn>
                <a:cxn ang="0">
                  <a:pos x="124" y="388"/>
                </a:cxn>
                <a:cxn ang="0">
                  <a:pos x="151" y="453"/>
                </a:cxn>
                <a:cxn ang="0">
                  <a:pos x="173" y="448"/>
                </a:cxn>
                <a:cxn ang="0">
                  <a:pos x="238" y="527"/>
                </a:cxn>
                <a:cxn ang="0">
                  <a:pos x="249" y="435"/>
                </a:cxn>
                <a:cxn ang="0">
                  <a:pos x="262" y="433"/>
                </a:cxn>
                <a:cxn ang="0">
                  <a:pos x="276" y="381"/>
                </a:cxn>
                <a:cxn ang="0">
                  <a:pos x="324" y="401"/>
                </a:cxn>
                <a:cxn ang="0">
                  <a:pos x="373" y="473"/>
                </a:cxn>
                <a:cxn ang="0">
                  <a:pos x="378" y="457"/>
                </a:cxn>
                <a:cxn ang="0">
                  <a:pos x="408" y="455"/>
                </a:cxn>
                <a:cxn ang="0">
                  <a:pos x="421" y="435"/>
                </a:cxn>
                <a:cxn ang="0">
                  <a:pos x="462" y="430"/>
                </a:cxn>
                <a:cxn ang="0">
                  <a:pos x="505" y="455"/>
                </a:cxn>
                <a:cxn ang="0">
                  <a:pos x="538" y="450"/>
                </a:cxn>
                <a:cxn ang="0">
                  <a:pos x="548" y="441"/>
                </a:cxn>
                <a:cxn ang="0">
                  <a:pos x="519" y="386"/>
                </a:cxn>
                <a:cxn ang="0">
                  <a:pos x="516" y="372"/>
                </a:cxn>
                <a:cxn ang="0">
                  <a:pos x="489" y="325"/>
                </a:cxn>
                <a:cxn ang="0">
                  <a:pos x="508" y="303"/>
                </a:cxn>
                <a:cxn ang="0">
                  <a:pos x="548" y="294"/>
                </a:cxn>
                <a:cxn ang="0">
                  <a:pos x="548" y="282"/>
                </a:cxn>
                <a:cxn ang="0">
                  <a:pos x="513" y="278"/>
                </a:cxn>
                <a:cxn ang="0">
                  <a:pos x="424" y="224"/>
                </a:cxn>
                <a:cxn ang="0">
                  <a:pos x="432" y="211"/>
                </a:cxn>
                <a:cxn ang="0">
                  <a:pos x="457" y="204"/>
                </a:cxn>
                <a:cxn ang="0">
                  <a:pos x="513" y="193"/>
                </a:cxn>
                <a:cxn ang="0">
                  <a:pos x="538" y="202"/>
                </a:cxn>
                <a:cxn ang="0">
                  <a:pos x="532" y="179"/>
                </a:cxn>
                <a:cxn ang="0">
                  <a:pos x="573" y="166"/>
                </a:cxn>
                <a:cxn ang="0">
                  <a:pos x="619" y="128"/>
                </a:cxn>
                <a:cxn ang="0">
                  <a:pos x="562" y="141"/>
                </a:cxn>
                <a:cxn ang="0">
                  <a:pos x="538" y="112"/>
                </a:cxn>
                <a:cxn ang="0">
                  <a:pos x="519" y="110"/>
                </a:cxn>
                <a:cxn ang="0">
                  <a:pos x="492" y="92"/>
                </a:cxn>
                <a:cxn ang="0">
                  <a:pos x="519" y="52"/>
                </a:cxn>
                <a:cxn ang="0">
                  <a:pos x="497" y="54"/>
                </a:cxn>
                <a:cxn ang="0">
                  <a:pos x="424" y="72"/>
                </a:cxn>
                <a:cxn ang="0">
                  <a:pos x="348" y="59"/>
                </a:cxn>
                <a:cxn ang="0">
                  <a:pos x="348" y="43"/>
                </a:cxn>
                <a:cxn ang="0">
                  <a:pos x="386" y="27"/>
                </a:cxn>
                <a:cxn ang="0">
                  <a:pos x="397" y="5"/>
                </a:cxn>
                <a:cxn ang="0">
                  <a:pos x="346" y="9"/>
                </a:cxn>
                <a:cxn ang="0">
                  <a:pos x="284" y="5"/>
                </a:cxn>
                <a:cxn ang="0">
                  <a:pos x="251" y="20"/>
                </a:cxn>
                <a:cxn ang="0">
                  <a:pos x="257" y="7"/>
                </a:cxn>
                <a:cxn ang="0">
                  <a:pos x="240" y="3"/>
                </a:cxn>
                <a:cxn ang="0">
                  <a:pos x="154" y="34"/>
                </a:cxn>
                <a:cxn ang="0">
                  <a:pos x="119" y="83"/>
                </a:cxn>
              </a:cxnLst>
              <a:rect l="0" t="0" r="r" b="b"/>
              <a:pathLst>
                <a:path w="619" h="527">
                  <a:moveTo>
                    <a:pt x="113" y="108"/>
                  </a:moveTo>
                  <a:lnTo>
                    <a:pt x="103" y="112"/>
                  </a:lnTo>
                  <a:lnTo>
                    <a:pt x="78" y="128"/>
                  </a:lnTo>
                  <a:lnTo>
                    <a:pt x="59" y="141"/>
                  </a:lnTo>
                  <a:lnTo>
                    <a:pt x="32" y="166"/>
                  </a:lnTo>
                  <a:lnTo>
                    <a:pt x="13" y="193"/>
                  </a:lnTo>
                  <a:lnTo>
                    <a:pt x="0" y="215"/>
                  </a:lnTo>
                  <a:lnTo>
                    <a:pt x="0" y="224"/>
                  </a:lnTo>
                  <a:lnTo>
                    <a:pt x="0" y="229"/>
                  </a:lnTo>
                  <a:lnTo>
                    <a:pt x="8" y="224"/>
                  </a:lnTo>
                  <a:lnTo>
                    <a:pt x="13" y="224"/>
                  </a:lnTo>
                  <a:lnTo>
                    <a:pt x="16" y="224"/>
                  </a:lnTo>
                  <a:lnTo>
                    <a:pt x="19" y="229"/>
                  </a:lnTo>
                  <a:lnTo>
                    <a:pt x="16" y="233"/>
                  </a:lnTo>
                  <a:lnTo>
                    <a:pt x="3" y="256"/>
                  </a:lnTo>
                  <a:lnTo>
                    <a:pt x="0" y="291"/>
                  </a:lnTo>
                  <a:lnTo>
                    <a:pt x="13" y="336"/>
                  </a:lnTo>
                  <a:lnTo>
                    <a:pt x="32" y="372"/>
                  </a:lnTo>
                  <a:lnTo>
                    <a:pt x="49" y="390"/>
                  </a:lnTo>
                  <a:lnTo>
                    <a:pt x="62" y="408"/>
                  </a:lnTo>
                  <a:lnTo>
                    <a:pt x="70" y="433"/>
                  </a:lnTo>
                  <a:lnTo>
                    <a:pt x="78" y="430"/>
                  </a:lnTo>
                  <a:lnTo>
                    <a:pt x="86" y="410"/>
                  </a:lnTo>
                  <a:lnTo>
                    <a:pt x="92" y="397"/>
                  </a:lnTo>
                  <a:lnTo>
                    <a:pt x="100" y="386"/>
                  </a:lnTo>
                  <a:lnTo>
                    <a:pt x="111" y="381"/>
                  </a:lnTo>
                  <a:lnTo>
                    <a:pt x="124" y="388"/>
                  </a:lnTo>
                  <a:lnTo>
                    <a:pt x="132" y="401"/>
                  </a:lnTo>
                  <a:lnTo>
                    <a:pt x="138" y="433"/>
                  </a:lnTo>
                  <a:lnTo>
                    <a:pt x="151" y="453"/>
                  </a:lnTo>
                  <a:lnTo>
                    <a:pt x="159" y="464"/>
                  </a:lnTo>
                  <a:lnTo>
                    <a:pt x="165" y="459"/>
                  </a:lnTo>
                  <a:lnTo>
                    <a:pt x="173" y="448"/>
                  </a:lnTo>
                  <a:lnTo>
                    <a:pt x="184" y="468"/>
                  </a:lnTo>
                  <a:lnTo>
                    <a:pt x="197" y="489"/>
                  </a:lnTo>
                  <a:lnTo>
                    <a:pt x="238" y="527"/>
                  </a:lnTo>
                  <a:lnTo>
                    <a:pt x="232" y="500"/>
                  </a:lnTo>
                  <a:lnTo>
                    <a:pt x="235" y="473"/>
                  </a:lnTo>
                  <a:lnTo>
                    <a:pt x="249" y="435"/>
                  </a:lnTo>
                  <a:lnTo>
                    <a:pt x="249" y="433"/>
                  </a:lnTo>
                  <a:lnTo>
                    <a:pt x="257" y="435"/>
                  </a:lnTo>
                  <a:lnTo>
                    <a:pt x="262" y="433"/>
                  </a:lnTo>
                  <a:lnTo>
                    <a:pt x="262" y="412"/>
                  </a:lnTo>
                  <a:lnTo>
                    <a:pt x="265" y="397"/>
                  </a:lnTo>
                  <a:lnTo>
                    <a:pt x="276" y="381"/>
                  </a:lnTo>
                  <a:lnTo>
                    <a:pt x="289" y="377"/>
                  </a:lnTo>
                  <a:lnTo>
                    <a:pt x="297" y="377"/>
                  </a:lnTo>
                  <a:lnTo>
                    <a:pt x="324" y="401"/>
                  </a:lnTo>
                  <a:lnTo>
                    <a:pt x="343" y="426"/>
                  </a:lnTo>
                  <a:lnTo>
                    <a:pt x="365" y="459"/>
                  </a:lnTo>
                  <a:lnTo>
                    <a:pt x="373" y="473"/>
                  </a:lnTo>
                  <a:lnTo>
                    <a:pt x="375" y="473"/>
                  </a:lnTo>
                  <a:lnTo>
                    <a:pt x="378" y="468"/>
                  </a:lnTo>
                  <a:lnTo>
                    <a:pt x="378" y="457"/>
                  </a:lnTo>
                  <a:lnTo>
                    <a:pt x="384" y="453"/>
                  </a:lnTo>
                  <a:lnTo>
                    <a:pt x="394" y="450"/>
                  </a:lnTo>
                  <a:lnTo>
                    <a:pt x="408" y="455"/>
                  </a:lnTo>
                  <a:lnTo>
                    <a:pt x="413" y="453"/>
                  </a:lnTo>
                  <a:lnTo>
                    <a:pt x="416" y="450"/>
                  </a:lnTo>
                  <a:lnTo>
                    <a:pt x="421" y="435"/>
                  </a:lnTo>
                  <a:lnTo>
                    <a:pt x="432" y="430"/>
                  </a:lnTo>
                  <a:lnTo>
                    <a:pt x="448" y="428"/>
                  </a:lnTo>
                  <a:lnTo>
                    <a:pt x="462" y="430"/>
                  </a:lnTo>
                  <a:lnTo>
                    <a:pt x="494" y="450"/>
                  </a:lnTo>
                  <a:lnTo>
                    <a:pt x="500" y="455"/>
                  </a:lnTo>
                  <a:lnTo>
                    <a:pt x="505" y="455"/>
                  </a:lnTo>
                  <a:lnTo>
                    <a:pt x="513" y="444"/>
                  </a:lnTo>
                  <a:lnTo>
                    <a:pt x="519" y="444"/>
                  </a:lnTo>
                  <a:lnTo>
                    <a:pt x="538" y="450"/>
                  </a:lnTo>
                  <a:lnTo>
                    <a:pt x="551" y="455"/>
                  </a:lnTo>
                  <a:lnTo>
                    <a:pt x="567" y="464"/>
                  </a:lnTo>
                  <a:lnTo>
                    <a:pt x="548" y="441"/>
                  </a:lnTo>
                  <a:lnTo>
                    <a:pt x="527" y="415"/>
                  </a:lnTo>
                  <a:lnTo>
                    <a:pt x="513" y="392"/>
                  </a:lnTo>
                  <a:lnTo>
                    <a:pt x="519" y="386"/>
                  </a:lnTo>
                  <a:lnTo>
                    <a:pt x="527" y="386"/>
                  </a:lnTo>
                  <a:lnTo>
                    <a:pt x="527" y="381"/>
                  </a:lnTo>
                  <a:lnTo>
                    <a:pt x="516" y="372"/>
                  </a:lnTo>
                  <a:lnTo>
                    <a:pt x="502" y="361"/>
                  </a:lnTo>
                  <a:lnTo>
                    <a:pt x="494" y="345"/>
                  </a:lnTo>
                  <a:lnTo>
                    <a:pt x="489" y="325"/>
                  </a:lnTo>
                  <a:lnTo>
                    <a:pt x="489" y="312"/>
                  </a:lnTo>
                  <a:lnTo>
                    <a:pt x="500" y="305"/>
                  </a:lnTo>
                  <a:lnTo>
                    <a:pt x="508" y="303"/>
                  </a:lnTo>
                  <a:lnTo>
                    <a:pt x="527" y="303"/>
                  </a:lnTo>
                  <a:lnTo>
                    <a:pt x="538" y="298"/>
                  </a:lnTo>
                  <a:lnTo>
                    <a:pt x="548" y="294"/>
                  </a:lnTo>
                  <a:lnTo>
                    <a:pt x="554" y="287"/>
                  </a:lnTo>
                  <a:lnTo>
                    <a:pt x="554" y="282"/>
                  </a:lnTo>
                  <a:lnTo>
                    <a:pt x="548" y="282"/>
                  </a:lnTo>
                  <a:lnTo>
                    <a:pt x="543" y="282"/>
                  </a:lnTo>
                  <a:lnTo>
                    <a:pt x="532" y="282"/>
                  </a:lnTo>
                  <a:lnTo>
                    <a:pt x="513" y="278"/>
                  </a:lnTo>
                  <a:lnTo>
                    <a:pt x="478" y="258"/>
                  </a:lnTo>
                  <a:lnTo>
                    <a:pt x="435" y="231"/>
                  </a:lnTo>
                  <a:lnTo>
                    <a:pt x="424" y="224"/>
                  </a:lnTo>
                  <a:lnTo>
                    <a:pt x="421" y="220"/>
                  </a:lnTo>
                  <a:lnTo>
                    <a:pt x="424" y="215"/>
                  </a:lnTo>
                  <a:lnTo>
                    <a:pt x="432" y="211"/>
                  </a:lnTo>
                  <a:lnTo>
                    <a:pt x="438" y="213"/>
                  </a:lnTo>
                  <a:lnTo>
                    <a:pt x="451" y="209"/>
                  </a:lnTo>
                  <a:lnTo>
                    <a:pt x="457" y="204"/>
                  </a:lnTo>
                  <a:lnTo>
                    <a:pt x="478" y="195"/>
                  </a:lnTo>
                  <a:lnTo>
                    <a:pt x="500" y="195"/>
                  </a:lnTo>
                  <a:lnTo>
                    <a:pt x="513" y="193"/>
                  </a:lnTo>
                  <a:lnTo>
                    <a:pt x="519" y="193"/>
                  </a:lnTo>
                  <a:lnTo>
                    <a:pt x="532" y="200"/>
                  </a:lnTo>
                  <a:lnTo>
                    <a:pt x="538" y="202"/>
                  </a:lnTo>
                  <a:lnTo>
                    <a:pt x="540" y="197"/>
                  </a:lnTo>
                  <a:lnTo>
                    <a:pt x="532" y="182"/>
                  </a:lnTo>
                  <a:lnTo>
                    <a:pt x="532" y="179"/>
                  </a:lnTo>
                  <a:lnTo>
                    <a:pt x="538" y="175"/>
                  </a:lnTo>
                  <a:lnTo>
                    <a:pt x="548" y="173"/>
                  </a:lnTo>
                  <a:lnTo>
                    <a:pt x="573" y="166"/>
                  </a:lnTo>
                  <a:lnTo>
                    <a:pt x="605" y="148"/>
                  </a:lnTo>
                  <a:lnTo>
                    <a:pt x="616" y="137"/>
                  </a:lnTo>
                  <a:lnTo>
                    <a:pt x="619" y="128"/>
                  </a:lnTo>
                  <a:lnTo>
                    <a:pt x="605" y="137"/>
                  </a:lnTo>
                  <a:lnTo>
                    <a:pt x="592" y="139"/>
                  </a:lnTo>
                  <a:lnTo>
                    <a:pt x="562" y="141"/>
                  </a:lnTo>
                  <a:lnTo>
                    <a:pt x="546" y="132"/>
                  </a:lnTo>
                  <a:lnTo>
                    <a:pt x="540" y="128"/>
                  </a:lnTo>
                  <a:lnTo>
                    <a:pt x="538" y="112"/>
                  </a:lnTo>
                  <a:lnTo>
                    <a:pt x="532" y="108"/>
                  </a:lnTo>
                  <a:lnTo>
                    <a:pt x="524" y="110"/>
                  </a:lnTo>
                  <a:lnTo>
                    <a:pt x="519" y="110"/>
                  </a:lnTo>
                  <a:lnTo>
                    <a:pt x="519" y="108"/>
                  </a:lnTo>
                  <a:lnTo>
                    <a:pt x="497" y="97"/>
                  </a:lnTo>
                  <a:lnTo>
                    <a:pt x="492" y="92"/>
                  </a:lnTo>
                  <a:lnTo>
                    <a:pt x="497" y="88"/>
                  </a:lnTo>
                  <a:lnTo>
                    <a:pt x="513" y="65"/>
                  </a:lnTo>
                  <a:lnTo>
                    <a:pt x="519" y="52"/>
                  </a:lnTo>
                  <a:lnTo>
                    <a:pt x="516" y="43"/>
                  </a:lnTo>
                  <a:lnTo>
                    <a:pt x="508" y="47"/>
                  </a:lnTo>
                  <a:lnTo>
                    <a:pt x="497" y="54"/>
                  </a:lnTo>
                  <a:lnTo>
                    <a:pt x="478" y="65"/>
                  </a:lnTo>
                  <a:lnTo>
                    <a:pt x="465" y="67"/>
                  </a:lnTo>
                  <a:lnTo>
                    <a:pt x="424" y="72"/>
                  </a:lnTo>
                  <a:lnTo>
                    <a:pt x="392" y="67"/>
                  </a:lnTo>
                  <a:lnTo>
                    <a:pt x="365" y="63"/>
                  </a:lnTo>
                  <a:lnTo>
                    <a:pt x="348" y="59"/>
                  </a:lnTo>
                  <a:lnTo>
                    <a:pt x="343" y="54"/>
                  </a:lnTo>
                  <a:lnTo>
                    <a:pt x="343" y="50"/>
                  </a:lnTo>
                  <a:lnTo>
                    <a:pt x="348" y="43"/>
                  </a:lnTo>
                  <a:lnTo>
                    <a:pt x="359" y="43"/>
                  </a:lnTo>
                  <a:lnTo>
                    <a:pt x="373" y="36"/>
                  </a:lnTo>
                  <a:lnTo>
                    <a:pt x="386" y="27"/>
                  </a:lnTo>
                  <a:lnTo>
                    <a:pt x="403" y="9"/>
                  </a:lnTo>
                  <a:lnTo>
                    <a:pt x="403" y="5"/>
                  </a:lnTo>
                  <a:lnTo>
                    <a:pt x="397" y="5"/>
                  </a:lnTo>
                  <a:lnTo>
                    <a:pt x="389" y="11"/>
                  </a:lnTo>
                  <a:lnTo>
                    <a:pt x="378" y="14"/>
                  </a:lnTo>
                  <a:lnTo>
                    <a:pt x="346" y="9"/>
                  </a:lnTo>
                  <a:lnTo>
                    <a:pt x="319" y="5"/>
                  </a:lnTo>
                  <a:lnTo>
                    <a:pt x="300" y="3"/>
                  </a:lnTo>
                  <a:lnTo>
                    <a:pt x="284" y="5"/>
                  </a:lnTo>
                  <a:lnTo>
                    <a:pt x="273" y="9"/>
                  </a:lnTo>
                  <a:lnTo>
                    <a:pt x="265" y="14"/>
                  </a:lnTo>
                  <a:lnTo>
                    <a:pt x="251" y="20"/>
                  </a:lnTo>
                  <a:lnTo>
                    <a:pt x="249" y="18"/>
                  </a:lnTo>
                  <a:lnTo>
                    <a:pt x="251" y="14"/>
                  </a:lnTo>
                  <a:lnTo>
                    <a:pt x="257" y="7"/>
                  </a:lnTo>
                  <a:lnTo>
                    <a:pt x="257" y="5"/>
                  </a:lnTo>
                  <a:lnTo>
                    <a:pt x="254" y="0"/>
                  </a:lnTo>
                  <a:lnTo>
                    <a:pt x="240" y="3"/>
                  </a:lnTo>
                  <a:lnTo>
                    <a:pt x="205" y="11"/>
                  </a:lnTo>
                  <a:lnTo>
                    <a:pt x="176" y="25"/>
                  </a:lnTo>
                  <a:lnTo>
                    <a:pt x="154" y="34"/>
                  </a:lnTo>
                  <a:lnTo>
                    <a:pt x="138" y="47"/>
                  </a:lnTo>
                  <a:lnTo>
                    <a:pt x="124" y="65"/>
                  </a:lnTo>
                  <a:lnTo>
                    <a:pt x="119" y="83"/>
                  </a:lnTo>
                  <a:lnTo>
                    <a:pt x="119" y="97"/>
                  </a:lnTo>
                  <a:lnTo>
                    <a:pt x="113" y="108"/>
                  </a:lnTo>
                </a:path>
              </a:pathLst>
            </a:custGeom>
            <a:gradFill rotWithShape="1">
              <a:gsLst>
                <a:gs pos="0">
                  <a:srgbClr val="FF9900"/>
                </a:gs>
                <a:gs pos="100000">
                  <a:srgbClr val="AC3D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3648" y="2880"/>
              <a:ext cx="413" cy="3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31"/>
                </a:cxn>
                <a:cxn ang="0">
                  <a:pos x="103" y="87"/>
                </a:cxn>
                <a:cxn ang="0">
                  <a:pos x="167" y="141"/>
                </a:cxn>
                <a:cxn ang="0">
                  <a:pos x="219" y="179"/>
                </a:cxn>
                <a:cxn ang="0">
                  <a:pos x="248" y="208"/>
                </a:cxn>
                <a:cxn ang="0">
                  <a:pos x="259" y="215"/>
                </a:cxn>
                <a:cxn ang="0">
                  <a:pos x="286" y="237"/>
                </a:cxn>
                <a:cxn ang="0">
                  <a:pos x="313" y="264"/>
                </a:cxn>
                <a:cxn ang="0">
                  <a:pos x="340" y="284"/>
                </a:cxn>
                <a:cxn ang="0">
                  <a:pos x="373" y="309"/>
                </a:cxn>
                <a:cxn ang="0">
                  <a:pos x="413" y="333"/>
                </a:cxn>
              </a:cxnLst>
              <a:rect l="0" t="0" r="r" b="b"/>
              <a:pathLst>
                <a:path w="413" h="333">
                  <a:moveTo>
                    <a:pt x="0" y="0"/>
                  </a:moveTo>
                  <a:lnTo>
                    <a:pt x="35" y="31"/>
                  </a:lnTo>
                  <a:lnTo>
                    <a:pt x="103" y="87"/>
                  </a:lnTo>
                  <a:lnTo>
                    <a:pt x="167" y="141"/>
                  </a:lnTo>
                  <a:lnTo>
                    <a:pt x="219" y="179"/>
                  </a:lnTo>
                  <a:lnTo>
                    <a:pt x="248" y="208"/>
                  </a:lnTo>
                  <a:lnTo>
                    <a:pt x="259" y="215"/>
                  </a:lnTo>
                  <a:lnTo>
                    <a:pt x="286" y="237"/>
                  </a:lnTo>
                  <a:lnTo>
                    <a:pt x="313" y="264"/>
                  </a:lnTo>
                  <a:lnTo>
                    <a:pt x="340" y="284"/>
                  </a:lnTo>
                  <a:lnTo>
                    <a:pt x="373" y="309"/>
                  </a:lnTo>
                  <a:lnTo>
                    <a:pt x="413" y="33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3936" y="3120"/>
              <a:ext cx="7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24" y="0"/>
                </a:cxn>
                <a:cxn ang="0">
                  <a:pos x="43" y="7"/>
                </a:cxn>
                <a:cxn ang="0">
                  <a:pos x="59" y="11"/>
                </a:cxn>
                <a:cxn ang="0">
                  <a:pos x="72" y="11"/>
                </a:cxn>
              </a:cxnLst>
              <a:rect l="0" t="0" r="r" b="b"/>
              <a:pathLst>
                <a:path w="72" h="11">
                  <a:moveTo>
                    <a:pt x="0" y="0"/>
                  </a:moveTo>
                  <a:lnTo>
                    <a:pt x="16" y="0"/>
                  </a:lnTo>
                  <a:lnTo>
                    <a:pt x="24" y="0"/>
                  </a:lnTo>
                  <a:lnTo>
                    <a:pt x="43" y="7"/>
                  </a:lnTo>
                  <a:lnTo>
                    <a:pt x="59" y="11"/>
                  </a:lnTo>
                  <a:lnTo>
                    <a:pt x="72" y="11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3929" y="3120"/>
              <a:ext cx="30" cy="1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6"/>
                </a:cxn>
                <a:cxn ang="0">
                  <a:pos x="14" y="54"/>
                </a:cxn>
                <a:cxn ang="0">
                  <a:pos x="19" y="87"/>
                </a:cxn>
                <a:cxn ang="0">
                  <a:pos x="30" y="117"/>
                </a:cxn>
              </a:cxnLst>
              <a:rect l="0" t="0" r="r" b="b"/>
              <a:pathLst>
                <a:path w="30" h="117">
                  <a:moveTo>
                    <a:pt x="0" y="0"/>
                  </a:moveTo>
                  <a:lnTo>
                    <a:pt x="6" y="16"/>
                  </a:lnTo>
                  <a:lnTo>
                    <a:pt x="14" y="54"/>
                  </a:lnTo>
                  <a:lnTo>
                    <a:pt x="19" y="87"/>
                  </a:lnTo>
                  <a:lnTo>
                    <a:pt x="30" y="117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3840" y="3038"/>
              <a:ext cx="38" cy="92"/>
            </a:xfrm>
            <a:custGeom>
              <a:avLst/>
              <a:gdLst/>
              <a:ahLst/>
              <a:cxnLst>
                <a:cxn ang="0">
                  <a:pos x="38" y="92"/>
                </a:cxn>
                <a:cxn ang="0">
                  <a:pos x="21" y="63"/>
                </a:cxn>
                <a:cxn ang="0">
                  <a:pos x="11" y="42"/>
                </a:cxn>
                <a:cxn ang="0">
                  <a:pos x="0" y="20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38" h="92">
                  <a:moveTo>
                    <a:pt x="38" y="92"/>
                  </a:moveTo>
                  <a:lnTo>
                    <a:pt x="21" y="63"/>
                  </a:lnTo>
                  <a:lnTo>
                    <a:pt x="11" y="42"/>
                  </a:lnTo>
                  <a:lnTo>
                    <a:pt x="0" y="20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3744" y="2976"/>
              <a:ext cx="71" cy="1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22"/>
                </a:cxn>
                <a:cxn ang="0">
                  <a:pos x="28" y="60"/>
                </a:cxn>
                <a:cxn ang="0">
                  <a:pos x="44" y="94"/>
                </a:cxn>
                <a:cxn ang="0">
                  <a:pos x="60" y="123"/>
                </a:cxn>
                <a:cxn ang="0">
                  <a:pos x="71" y="143"/>
                </a:cxn>
              </a:cxnLst>
              <a:rect l="0" t="0" r="r" b="b"/>
              <a:pathLst>
                <a:path w="71" h="143">
                  <a:moveTo>
                    <a:pt x="0" y="0"/>
                  </a:moveTo>
                  <a:lnTo>
                    <a:pt x="17" y="22"/>
                  </a:lnTo>
                  <a:lnTo>
                    <a:pt x="28" y="60"/>
                  </a:lnTo>
                  <a:lnTo>
                    <a:pt x="44" y="94"/>
                  </a:lnTo>
                  <a:lnTo>
                    <a:pt x="60" y="123"/>
                  </a:lnTo>
                  <a:lnTo>
                    <a:pt x="71" y="14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3840" y="3024"/>
              <a:ext cx="205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14"/>
                </a:cxn>
                <a:cxn ang="0">
                  <a:pos x="100" y="29"/>
                </a:cxn>
                <a:cxn ang="0">
                  <a:pos x="140" y="34"/>
                </a:cxn>
                <a:cxn ang="0">
                  <a:pos x="186" y="36"/>
                </a:cxn>
                <a:cxn ang="0">
                  <a:pos x="205" y="36"/>
                </a:cxn>
              </a:cxnLst>
              <a:rect l="0" t="0" r="r" b="b"/>
              <a:pathLst>
                <a:path w="205" h="36">
                  <a:moveTo>
                    <a:pt x="0" y="0"/>
                  </a:moveTo>
                  <a:lnTo>
                    <a:pt x="40" y="14"/>
                  </a:lnTo>
                  <a:lnTo>
                    <a:pt x="100" y="29"/>
                  </a:lnTo>
                  <a:lnTo>
                    <a:pt x="140" y="34"/>
                  </a:lnTo>
                  <a:lnTo>
                    <a:pt x="186" y="36"/>
                  </a:lnTo>
                  <a:lnTo>
                    <a:pt x="205" y="36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3744" y="2976"/>
              <a:ext cx="198" cy="53"/>
            </a:xfrm>
            <a:custGeom>
              <a:avLst/>
              <a:gdLst/>
              <a:ahLst/>
              <a:cxnLst>
                <a:cxn ang="0">
                  <a:pos x="198" y="53"/>
                </a:cxn>
                <a:cxn ang="0">
                  <a:pos x="141" y="44"/>
                </a:cxn>
                <a:cxn ang="0">
                  <a:pos x="92" y="31"/>
                </a:cxn>
                <a:cxn ang="0">
                  <a:pos x="35" y="11"/>
                </a:cxn>
                <a:cxn ang="0">
                  <a:pos x="0" y="0"/>
                </a:cxn>
              </a:cxnLst>
              <a:rect l="0" t="0" r="r" b="b"/>
              <a:pathLst>
                <a:path w="198" h="53">
                  <a:moveTo>
                    <a:pt x="198" y="53"/>
                  </a:moveTo>
                  <a:lnTo>
                    <a:pt x="141" y="44"/>
                  </a:lnTo>
                  <a:lnTo>
                    <a:pt x="92" y="31"/>
                  </a:lnTo>
                  <a:lnTo>
                    <a:pt x="35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3840" y="2976"/>
              <a:ext cx="27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4" y="7"/>
                </a:cxn>
                <a:cxn ang="0">
                  <a:pos x="27" y="0"/>
                </a:cxn>
              </a:cxnLst>
              <a:rect l="0" t="0" r="r" b="b"/>
              <a:pathLst>
                <a:path w="27" h="9">
                  <a:moveTo>
                    <a:pt x="0" y="9"/>
                  </a:moveTo>
                  <a:lnTo>
                    <a:pt x="14" y="7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3675" y="2880"/>
              <a:ext cx="47" cy="378"/>
            </a:xfrm>
            <a:custGeom>
              <a:avLst/>
              <a:gdLst/>
              <a:ahLst/>
              <a:cxnLst>
                <a:cxn ang="0">
                  <a:pos x="87" y="378"/>
                </a:cxn>
                <a:cxn ang="0">
                  <a:pos x="70" y="304"/>
                </a:cxn>
                <a:cxn ang="0">
                  <a:pos x="57" y="237"/>
                </a:cxn>
                <a:cxn ang="0">
                  <a:pos x="35" y="172"/>
                </a:cxn>
                <a:cxn ang="0">
                  <a:pos x="22" y="118"/>
                </a:cxn>
                <a:cxn ang="0">
                  <a:pos x="11" y="78"/>
                </a:cxn>
                <a:cxn ang="0">
                  <a:pos x="0" y="36"/>
                </a:cxn>
                <a:cxn ang="0">
                  <a:pos x="0" y="11"/>
                </a:cxn>
                <a:cxn ang="0">
                  <a:pos x="0" y="0"/>
                </a:cxn>
              </a:cxnLst>
              <a:rect l="0" t="0" r="r" b="b"/>
              <a:pathLst>
                <a:path w="87" h="378">
                  <a:moveTo>
                    <a:pt x="87" y="378"/>
                  </a:moveTo>
                  <a:lnTo>
                    <a:pt x="70" y="304"/>
                  </a:lnTo>
                  <a:lnTo>
                    <a:pt x="57" y="237"/>
                  </a:lnTo>
                  <a:lnTo>
                    <a:pt x="35" y="172"/>
                  </a:lnTo>
                  <a:lnTo>
                    <a:pt x="22" y="118"/>
                  </a:lnTo>
                  <a:lnTo>
                    <a:pt x="11" y="78"/>
                  </a:lnTo>
                  <a:lnTo>
                    <a:pt x="0" y="36"/>
                  </a:lnTo>
                  <a:lnTo>
                    <a:pt x="0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3675" y="2976"/>
              <a:ext cx="119" cy="163"/>
            </a:xfrm>
            <a:custGeom>
              <a:avLst/>
              <a:gdLst/>
              <a:ahLst/>
              <a:cxnLst>
                <a:cxn ang="0">
                  <a:pos x="119" y="163"/>
                </a:cxn>
                <a:cxn ang="0">
                  <a:pos x="89" y="127"/>
                </a:cxn>
                <a:cxn ang="0">
                  <a:pos x="54" y="85"/>
                </a:cxn>
                <a:cxn ang="0">
                  <a:pos x="27" y="40"/>
                </a:cxn>
                <a:cxn ang="0">
                  <a:pos x="5" y="9"/>
                </a:cxn>
                <a:cxn ang="0">
                  <a:pos x="0" y="0"/>
                </a:cxn>
              </a:cxnLst>
              <a:rect l="0" t="0" r="r" b="b"/>
              <a:pathLst>
                <a:path w="119" h="163">
                  <a:moveTo>
                    <a:pt x="119" y="163"/>
                  </a:moveTo>
                  <a:lnTo>
                    <a:pt x="89" y="127"/>
                  </a:lnTo>
                  <a:lnTo>
                    <a:pt x="54" y="85"/>
                  </a:lnTo>
                  <a:lnTo>
                    <a:pt x="27" y="40"/>
                  </a:lnTo>
                  <a:lnTo>
                    <a:pt x="5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3648" y="2976"/>
              <a:ext cx="21" cy="83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5" y="56"/>
                </a:cxn>
                <a:cxn ang="0">
                  <a:pos x="13" y="32"/>
                </a:cxn>
                <a:cxn ang="0">
                  <a:pos x="21" y="14"/>
                </a:cxn>
                <a:cxn ang="0">
                  <a:pos x="21" y="5"/>
                </a:cxn>
                <a:cxn ang="0">
                  <a:pos x="21" y="0"/>
                </a:cxn>
              </a:cxnLst>
              <a:rect l="0" t="0" r="r" b="b"/>
              <a:pathLst>
                <a:path w="21" h="83">
                  <a:moveTo>
                    <a:pt x="0" y="83"/>
                  </a:moveTo>
                  <a:lnTo>
                    <a:pt x="5" y="56"/>
                  </a:lnTo>
                  <a:lnTo>
                    <a:pt x="13" y="32"/>
                  </a:lnTo>
                  <a:lnTo>
                    <a:pt x="21" y="14"/>
                  </a:lnTo>
                  <a:lnTo>
                    <a:pt x="21" y="5"/>
                  </a:lnTo>
                  <a:lnTo>
                    <a:pt x="21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3696" y="3120"/>
              <a:ext cx="71" cy="106"/>
            </a:xfrm>
            <a:custGeom>
              <a:avLst/>
              <a:gdLst/>
              <a:ahLst/>
              <a:cxnLst>
                <a:cxn ang="0">
                  <a:pos x="71" y="106"/>
                </a:cxn>
                <a:cxn ang="0">
                  <a:pos x="49" y="81"/>
                </a:cxn>
                <a:cxn ang="0">
                  <a:pos x="27" y="41"/>
                </a:cxn>
                <a:cxn ang="0">
                  <a:pos x="16" y="20"/>
                </a:cxn>
                <a:cxn ang="0">
                  <a:pos x="8" y="12"/>
                </a:cxn>
                <a:cxn ang="0">
                  <a:pos x="0" y="0"/>
                </a:cxn>
              </a:cxnLst>
              <a:rect l="0" t="0" r="r" b="b"/>
              <a:pathLst>
                <a:path w="71" h="106">
                  <a:moveTo>
                    <a:pt x="71" y="106"/>
                  </a:moveTo>
                  <a:lnTo>
                    <a:pt x="49" y="81"/>
                  </a:lnTo>
                  <a:lnTo>
                    <a:pt x="27" y="41"/>
                  </a:lnTo>
                  <a:lnTo>
                    <a:pt x="16" y="20"/>
                  </a:lnTo>
                  <a:lnTo>
                    <a:pt x="8" y="1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3648" y="3072"/>
              <a:ext cx="30" cy="83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5" y="11"/>
                </a:cxn>
                <a:cxn ang="0">
                  <a:pos x="8" y="33"/>
                </a:cxn>
                <a:cxn ang="0">
                  <a:pos x="0" y="54"/>
                </a:cxn>
                <a:cxn ang="0">
                  <a:pos x="0" y="74"/>
                </a:cxn>
                <a:cxn ang="0">
                  <a:pos x="0" y="83"/>
                </a:cxn>
              </a:cxnLst>
              <a:rect l="0" t="0" r="r" b="b"/>
              <a:pathLst>
                <a:path w="30" h="83">
                  <a:moveTo>
                    <a:pt x="30" y="0"/>
                  </a:moveTo>
                  <a:lnTo>
                    <a:pt x="25" y="11"/>
                  </a:lnTo>
                  <a:lnTo>
                    <a:pt x="8" y="33"/>
                  </a:lnTo>
                  <a:lnTo>
                    <a:pt x="0" y="54"/>
                  </a:lnTo>
                  <a:lnTo>
                    <a:pt x="0" y="74"/>
                  </a:lnTo>
                  <a:lnTo>
                    <a:pt x="0" y="8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3600" y="2894"/>
              <a:ext cx="79" cy="253"/>
            </a:xfrm>
            <a:custGeom>
              <a:avLst/>
              <a:gdLst/>
              <a:ahLst/>
              <a:cxnLst>
                <a:cxn ang="0">
                  <a:pos x="14" y="253"/>
                </a:cxn>
                <a:cxn ang="0">
                  <a:pos x="3" y="199"/>
                </a:cxn>
                <a:cxn ang="0">
                  <a:pos x="0" y="177"/>
                </a:cxn>
                <a:cxn ang="0">
                  <a:pos x="0" y="148"/>
                </a:cxn>
                <a:cxn ang="0">
                  <a:pos x="3" y="121"/>
                </a:cxn>
                <a:cxn ang="0">
                  <a:pos x="11" y="98"/>
                </a:cxn>
                <a:cxn ang="0">
                  <a:pos x="22" y="83"/>
                </a:cxn>
                <a:cxn ang="0">
                  <a:pos x="38" y="67"/>
                </a:cxn>
                <a:cxn ang="0">
                  <a:pos x="54" y="47"/>
                </a:cxn>
                <a:cxn ang="0">
                  <a:pos x="70" y="18"/>
                </a:cxn>
                <a:cxn ang="0">
                  <a:pos x="79" y="0"/>
                </a:cxn>
              </a:cxnLst>
              <a:rect l="0" t="0" r="r" b="b"/>
              <a:pathLst>
                <a:path w="79" h="253">
                  <a:moveTo>
                    <a:pt x="14" y="253"/>
                  </a:moveTo>
                  <a:lnTo>
                    <a:pt x="3" y="199"/>
                  </a:lnTo>
                  <a:lnTo>
                    <a:pt x="0" y="177"/>
                  </a:lnTo>
                  <a:lnTo>
                    <a:pt x="0" y="148"/>
                  </a:lnTo>
                  <a:lnTo>
                    <a:pt x="3" y="121"/>
                  </a:lnTo>
                  <a:lnTo>
                    <a:pt x="11" y="98"/>
                  </a:lnTo>
                  <a:lnTo>
                    <a:pt x="22" y="83"/>
                  </a:lnTo>
                  <a:lnTo>
                    <a:pt x="38" y="67"/>
                  </a:lnTo>
                  <a:lnTo>
                    <a:pt x="54" y="47"/>
                  </a:lnTo>
                  <a:lnTo>
                    <a:pt x="70" y="18"/>
                  </a:lnTo>
                  <a:lnTo>
                    <a:pt x="79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3600" y="2976"/>
              <a:ext cx="46" cy="2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24" y="14"/>
                </a:cxn>
                <a:cxn ang="0">
                  <a:pos x="40" y="5"/>
                </a:cxn>
                <a:cxn ang="0">
                  <a:pos x="46" y="0"/>
                </a:cxn>
              </a:cxnLst>
              <a:rect l="0" t="0" r="r" b="b"/>
              <a:pathLst>
                <a:path w="46" h="23">
                  <a:moveTo>
                    <a:pt x="0" y="23"/>
                  </a:moveTo>
                  <a:lnTo>
                    <a:pt x="24" y="14"/>
                  </a:lnTo>
                  <a:lnTo>
                    <a:pt x="40" y="5"/>
                  </a:lnTo>
                  <a:lnTo>
                    <a:pt x="46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3696" y="2784"/>
              <a:ext cx="248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10" y="92"/>
                </a:cxn>
                <a:cxn ang="0">
                  <a:pos x="27" y="79"/>
                </a:cxn>
                <a:cxn ang="0">
                  <a:pos x="54" y="65"/>
                </a:cxn>
                <a:cxn ang="0">
                  <a:pos x="78" y="52"/>
                </a:cxn>
                <a:cxn ang="0">
                  <a:pos x="127" y="32"/>
                </a:cxn>
                <a:cxn ang="0">
                  <a:pos x="156" y="23"/>
                </a:cxn>
                <a:cxn ang="0">
                  <a:pos x="194" y="14"/>
                </a:cxn>
                <a:cxn ang="0">
                  <a:pos x="224" y="9"/>
                </a:cxn>
                <a:cxn ang="0">
                  <a:pos x="240" y="5"/>
                </a:cxn>
                <a:cxn ang="0">
                  <a:pos x="248" y="0"/>
                </a:cxn>
              </a:cxnLst>
              <a:rect l="0" t="0" r="r" b="b"/>
              <a:pathLst>
                <a:path w="248" h="99">
                  <a:moveTo>
                    <a:pt x="0" y="99"/>
                  </a:moveTo>
                  <a:lnTo>
                    <a:pt x="10" y="92"/>
                  </a:lnTo>
                  <a:lnTo>
                    <a:pt x="27" y="79"/>
                  </a:lnTo>
                  <a:lnTo>
                    <a:pt x="54" y="65"/>
                  </a:lnTo>
                  <a:lnTo>
                    <a:pt x="78" y="52"/>
                  </a:lnTo>
                  <a:lnTo>
                    <a:pt x="127" y="32"/>
                  </a:lnTo>
                  <a:lnTo>
                    <a:pt x="156" y="23"/>
                  </a:lnTo>
                  <a:lnTo>
                    <a:pt x="194" y="14"/>
                  </a:lnTo>
                  <a:lnTo>
                    <a:pt x="224" y="9"/>
                  </a:lnTo>
                  <a:lnTo>
                    <a:pt x="240" y="5"/>
                  </a:lnTo>
                  <a:lnTo>
                    <a:pt x="248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3744" y="2784"/>
              <a:ext cx="62" cy="77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46" y="5"/>
                </a:cxn>
                <a:cxn ang="0">
                  <a:pos x="35" y="14"/>
                </a:cxn>
                <a:cxn ang="0">
                  <a:pos x="22" y="32"/>
                </a:cxn>
                <a:cxn ang="0">
                  <a:pos x="11" y="52"/>
                </a:cxn>
                <a:cxn ang="0">
                  <a:pos x="6" y="63"/>
                </a:cxn>
                <a:cxn ang="0">
                  <a:pos x="0" y="77"/>
                </a:cxn>
              </a:cxnLst>
              <a:rect l="0" t="0" r="r" b="b"/>
              <a:pathLst>
                <a:path w="62" h="77">
                  <a:moveTo>
                    <a:pt x="62" y="0"/>
                  </a:moveTo>
                  <a:lnTo>
                    <a:pt x="46" y="5"/>
                  </a:lnTo>
                  <a:lnTo>
                    <a:pt x="35" y="14"/>
                  </a:lnTo>
                  <a:lnTo>
                    <a:pt x="22" y="32"/>
                  </a:lnTo>
                  <a:lnTo>
                    <a:pt x="11" y="52"/>
                  </a:lnTo>
                  <a:lnTo>
                    <a:pt x="6" y="63"/>
                  </a:lnTo>
                  <a:lnTo>
                    <a:pt x="0" y="77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3676" y="2897"/>
              <a:ext cx="446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2"/>
                </a:cxn>
                <a:cxn ang="0">
                  <a:pos x="90" y="2"/>
                </a:cxn>
                <a:cxn ang="0">
                  <a:pos x="146" y="7"/>
                </a:cxn>
                <a:cxn ang="0">
                  <a:pos x="184" y="16"/>
                </a:cxn>
                <a:cxn ang="0">
                  <a:pos x="206" y="20"/>
                </a:cxn>
                <a:cxn ang="0">
                  <a:pos x="252" y="25"/>
                </a:cxn>
                <a:cxn ang="0">
                  <a:pos x="306" y="32"/>
                </a:cxn>
                <a:cxn ang="0">
                  <a:pos x="335" y="38"/>
                </a:cxn>
                <a:cxn ang="0">
                  <a:pos x="357" y="38"/>
                </a:cxn>
                <a:cxn ang="0">
                  <a:pos x="400" y="34"/>
                </a:cxn>
                <a:cxn ang="0">
                  <a:pos x="427" y="34"/>
                </a:cxn>
                <a:cxn ang="0">
                  <a:pos x="446" y="29"/>
                </a:cxn>
              </a:cxnLst>
              <a:rect l="0" t="0" r="r" b="b"/>
              <a:pathLst>
                <a:path w="446" h="38">
                  <a:moveTo>
                    <a:pt x="0" y="0"/>
                  </a:moveTo>
                  <a:lnTo>
                    <a:pt x="22" y="2"/>
                  </a:lnTo>
                  <a:lnTo>
                    <a:pt x="90" y="2"/>
                  </a:lnTo>
                  <a:lnTo>
                    <a:pt x="146" y="7"/>
                  </a:lnTo>
                  <a:lnTo>
                    <a:pt x="184" y="16"/>
                  </a:lnTo>
                  <a:lnTo>
                    <a:pt x="206" y="20"/>
                  </a:lnTo>
                  <a:lnTo>
                    <a:pt x="252" y="25"/>
                  </a:lnTo>
                  <a:lnTo>
                    <a:pt x="306" y="32"/>
                  </a:lnTo>
                  <a:lnTo>
                    <a:pt x="335" y="38"/>
                  </a:lnTo>
                  <a:lnTo>
                    <a:pt x="357" y="38"/>
                  </a:lnTo>
                  <a:lnTo>
                    <a:pt x="400" y="34"/>
                  </a:lnTo>
                  <a:lnTo>
                    <a:pt x="427" y="34"/>
                  </a:lnTo>
                  <a:lnTo>
                    <a:pt x="446" y="29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3888" y="2928"/>
              <a:ext cx="70" cy="36"/>
            </a:xfrm>
            <a:custGeom>
              <a:avLst/>
              <a:gdLst/>
              <a:ahLst/>
              <a:cxnLst>
                <a:cxn ang="0">
                  <a:pos x="70" y="36"/>
                </a:cxn>
                <a:cxn ang="0">
                  <a:pos x="45" y="18"/>
                </a:cxn>
                <a:cxn ang="0">
                  <a:pos x="21" y="9"/>
                </a:cxn>
                <a:cxn ang="0">
                  <a:pos x="0" y="0"/>
                </a:cxn>
              </a:cxnLst>
              <a:rect l="0" t="0" r="r" b="b"/>
              <a:pathLst>
                <a:path w="70" h="36">
                  <a:moveTo>
                    <a:pt x="70" y="36"/>
                  </a:moveTo>
                  <a:lnTo>
                    <a:pt x="45" y="18"/>
                  </a:lnTo>
                  <a:lnTo>
                    <a:pt x="21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3950" y="2832"/>
              <a:ext cx="111" cy="81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98" y="14"/>
                </a:cxn>
                <a:cxn ang="0">
                  <a:pos x="60" y="32"/>
                </a:cxn>
                <a:cxn ang="0">
                  <a:pos x="30" y="50"/>
                </a:cxn>
                <a:cxn ang="0">
                  <a:pos x="14" y="65"/>
                </a:cxn>
                <a:cxn ang="0">
                  <a:pos x="8" y="72"/>
                </a:cxn>
                <a:cxn ang="0">
                  <a:pos x="0" y="81"/>
                </a:cxn>
              </a:cxnLst>
              <a:rect l="0" t="0" r="r" b="b"/>
              <a:pathLst>
                <a:path w="111" h="81">
                  <a:moveTo>
                    <a:pt x="111" y="0"/>
                  </a:moveTo>
                  <a:lnTo>
                    <a:pt x="98" y="14"/>
                  </a:lnTo>
                  <a:lnTo>
                    <a:pt x="60" y="32"/>
                  </a:lnTo>
                  <a:lnTo>
                    <a:pt x="30" y="50"/>
                  </a:lnTo>
                  <a:lnTo>
                    <a:pt x="14" y="65"/>
                  </a:lnTo>
                  <a:lnTo>
                    <a:pt x="8" y="72"/>
                  </a:lnTo>
                  <a:lnTo>
                    <a:pt x="0" y="81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3779" y="2914"/>
              <a:ext cx="109" cy="62"/>
            </a:xfrm>
            <a:custGeom>
              <a:avLst/>
              <a:gdLst/>
              <a:ahLst/>
              <a:cxnLst>
                <a:cxn ang="0">
                  <a:pos x="76" y="69"/>
                </a:cxn>
                <a:cxn ang="0">
                  <a:pos x="59" y="47"/>
                </a:cxn>
                <a:cxn ang="0">
                  <a:pos x="40" y="27"/>
                </a:cxn>
                <a:cxn ang="0">
                  <a:pos x="24" y="15"/>
                </a:cxn>
                <a:cxn ang="0">
                  <a:pos x="11" y="4"/>
                </a:cxn>
                <a:cxn ang="0">
                  <a:pos x="0" y="0"/>
                </a:cxn>
              </a:cxnLst>
              <a:rect l="0" t="0" r="r" b="b"/>
              <a:pathLst>
                <a:path w="76" h="69">
                  <a:moveTo>
                    <a:pt x="76" y="69"/>
                  </a:moveTo>
                  <a:lnTo>
                    <a:pt x="59" y="47"/>
                  </a:lnTo>
                  <a:lnTo>
                    <a:pt x="40" y="27"/>
                  </a:lnTo>
                  <a:lnTo>
                    <a:pt x="24" y="15"/>
                  </a:lnTo>
                  <a:lnTo>
                    <a:pt x="11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pic>
        <p:nvPicPr>
          <p:cNvPr id="1060" name="Picture 36" descr="ED00184_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152400" y="6172200"/>
            <a:ext cx="1219200" cy="5334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619672" y="2564904"/>
            <a:ext cx="5760640" cy="16561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 dirty="0" smtClean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 Black" pitchFamily="34" charset="0"/>
              </a:rPr>
              <a:t>Мотивы </a:t>
            </a:r>
            <a:r>
              <a:rPr lang="ru-RU" sz="2400" b="1" kern="10" dirty="0" smtClean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Century Schoolbook" pitchFamily="18" charset="0"/>
              </a:rPr>
              <a:t> </a:t>
            </a:r>
            <a:r>
              <a:rPr lang="ru-RU" sz="2400" b="1" kern="10" dirty="0" smtClean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 Black" pitchFamily="34" charset="0"/>
              </a:rPr>
              <a:t>плохого  </a:t>
            </a:r>
            <a:r>
              <a:rPr lang="ru-RU" sz="2400" b="1" kern="10" dirty="0">
                <a:ln w="9525">
                  <a:solidFill>
                    <a:srgbClr val="C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Arial Black" pitchFamily="34" charset="0"/>
              </a:rPr>
              <a:t>поведения.</a:t>
            </a:r>
          </a:p>
          <a:p>
            <a:pPr algn="ctr"/>
            <a:r>
              <a:rPr lang="ru-RU" sz="2400" b="1" i="1" kern="10" dirty="0" smtClean="0">
                <a:ln w="9525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Почему ребёнок  непослушен?  </a:t>
            </a:r>
            <a:endParaRPr lang="ru-RU" sz="2400" b="1" i="1" kern="10" dirty="0"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1691680" y="476672"/>
            <a:ext cx="5267325" cy="1439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 dirty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Century Schoolbook" pitchFamily="18" charset="0"/>
              </a:rPr>
              <a:t>Анализ трудных</a:t>
            </a:r>
          </a:p>
          <a:p>
            <a:pPr algn="ctr"/>
            <a:r>
              <a:rPr lang="ru-RU" sz="2800" b="1" kern="10" dirty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Century Schoolbook" pitchFamily="18" charset="0"/>
              </a:rPr>
              <a:t> ситуаций.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763688" y="4869160"/>
            <a:ext cx="4464496" cy="86469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Как </a:t>
            </a:r>
            <a:r>
              <a:rPr lang="ru-RU" sz="3200" b="1" kern="0" dirty="0" smtClean="0">
                <a:solidFill>
                  <a:srgbClr val="FF0000"/>
                </a:solidFill>
                <a:latin typeface="Arial Black" pitchFamily="34" charset="0"/>
              </a:rPr>
              <a:t> поступить?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</a:endParaRPr>
          </a:p>
        </p:txBody>
      </p:sp>
      <p:pic>
        <p:nvPicPr>
          <p:cNvPr id="9" name="Picture 3" descr="C:\Users\Преподаватель\Desktop\iр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12144" y="260648"/>
            <a:ext cx="1577456" cy="2232248"/>
          </a:xfrm>
          <a:prstGeom prst="rect">
            <a:avLst/>
          </a:prstGeom>
          <a:noFill/>
        </p:spPr>
      </p:pic>
      <p:pic>
        <p:nvPicPr>
          <p:cNvPr id="8" name="Picture 3" descr="C:\Users\Преподаватель\Desktop\i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3568" y="2636912"/>
            <a:ext cx="2520280" cy="1944216"/>
          </a:xfrm>
          <a:prstGeom prst="rect">
            <a:avLst/>
          </a:prstGeom>
          <a:noFill/>
        </p:spPr>
      </p:pic>
      <p:pic>
        <p:nvPicPr>
          <p:cNvPr id="10" name="Picture 4" descr="C:\Users\Преподаватель\Desktop\i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3808720"/>
            <a:ext cx="2409633" cy="2245000"/>
          </a:xfrm>
          <a:prstGeom prst="rect">
            <a:avLst/>
          </a:prstGeom>
          <a:noFill/>
        </p:spPr>
      </p:pic>
      <p:sp>
        <p:nvSpPr>
          <p:cNvPr id="11" name="WordArt 5"/>
          <p:cNvSpPr>
            <a:spLocks noChangeArrowheads="1" noChangeShapeType="1" noTextEdit="1"/>
          </p:cNvSpPr>
          <p:nvPr/>
        </p:nvSpPr>
        <p:spPr bwMode="auto">
          <a:xfrm>
            <a:off x="2339752" y="1988840"/>
            <a:ext cx="4392612" cy="5041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Arial Black" pitchFamily="34" charset="0"/>
              </a:rPr>
              <a:t>Первая</a:t>
            </a:r>
            <a:r>
              <a:rPr lang="ru-RU" sz="2800" b="1" kern="1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ru-RU" sz="2800" b="1" kern="1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Arial Black" pitchFamily="34" charset="0"/>
              </a:rPr>
              <a:t>ситуация</a:t>
            </a:r>
            <a:r>
              <a:rPr lang="ru-RU" sz="2800" b="1" kern="1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entury Schoolbook" pitchFamily="18" charset="0"/>
              </a:rPr>
              <a:t>.</a:t>
            </a:r>
            <a:endParaRPr lang="ru-RU" sz="2800" b="1" kern="10" dirty="0">
              <a:ln w="9525">
                <a:solidFill>
                  <a:srgbClr val="FFC000"/>
                </a:solidFill>
                <a:round/>
                <a:headEnd/>
                <a:tailEnd/>
              </a:ln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3347864" y="2636912"/>
            <a:ext cx="4727376" cy="25922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6"/>
              </a:buBlip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Сын часто  слушает  громкую музыку, что вас очень  раздражает.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340768"/>
            <a:ext cx="5328592" cy="4176464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Подходя к дому, вы встречаете сына: лицо грязное, пуговица оторвана, одежда в беспорядке, но он рад встрече с вами. Вам неприятен его вид, стыдно перед соседями.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707904" y="5445224"/>
            <a:ext cx="4464496" cy="86469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Как </a:t>
            </a:r>
            <a:r>
              <a:rPr lang="ru-RU" sz="3200" b="1" kern="0" dirty="0" smtClean="0">
                <a:solidFill>
                  <a:srgbClr val="FF0000"/>
                </a:solidFill>
                <a:latin typeface="Arial Black" pitchFamily="34" charset="0"/>
              </a:rPr>
              <a:t> поступи</a:t>
            </a:r>
            <a:r>
              <a:rPr kumimoji="0" lang="ru-RU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ть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?</a:t>
            </a:r>
          </a:p>
        </p:txBody>
      </p:sp>
      <p:pic>
        <p:nvPicPr>
          <p:cNvPr id="5" name="Picture 2" descr="C:\Users\Преподаватель\Desktop\фото-дети\i50м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44208" y="260648"/>
            <a:ext cx="2388746" cy="2184828"/>
          </a:xfrm>
          <a:prstGeom prst="rect">
            <a:avLst/>
          </a:prstGeom>
          <a:noFill/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691680" y="404664"/>
            <a:ext cx="4392612" cy="64814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Arial Black" pitchFamily="34" charset="0"/>
              </a:rPr>
              <a:t>Вторая</a:t>
            </a:r>
            <a:r>
              <a:rPr lang="ru-RU" sz="2800" b="1" kern="1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ru-RU" sz="2800" b="1" kern="1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Arial Black" pitchFamily="34" charset="0"/>
              </a:rPr>
              <a:t>ситуация</a:t>
            </a:r>
            <a:r>
              <a:rPr lang="ru-RU" sz="2800" b="1" kern="1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entury Schoolbook" pitchFamily="18" charset="0"/>
              </a:rPr>
              <a:t>.</a:t>
            </a:r>
            <a:endParaRPr lang="ru-RU" sz="2800" b="1" kern="10" dirty="0">
              <a:ln w="9525">
                <a:solidFill>
                  <a:srgbClr val="FFC000"/>
                </a:solidFill>
                <a:round/>
                <a:headEnd/>
                <a:tailEnd/>
              </a:ln>
              <a:solidFill>
                <a:srgbClr val="FF0000"/>
              </a:solidFill>
              <a:latin typeface="Century Schoolbook" pitchFamily="18" charset="0"/>
            </a:endParaRPr>
          </a:p>
        </p:txBody>
      </p:sp>
      <p:pic>
        <p:nvPicPr>
          <p:cNvPr id="8" name="Picture 4" descr="C:\Users\Преподаватель\Desktop\iв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60232" y="2705027"/>
            <a:ext cx="1944216" cy="26273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556792"/>
            <a:ext cx="4176464" cy="3672408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Дочь в последнее время стала себя плохо вести. Грубит, не слушается, отдалилась от вас.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547664" y="5157192"/>
            <a:ext cx="5904656" cy="86469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Как </a:t>
            </a:r>
            <a:r>
              <a:rPr lang="ru-RU" sz="3200" b="1" kern="0" dirty="0" smtClean="0">
                <a:solidFill>
                  <a:srgbClr val="FF0000"/>
                </a:solidFill>
                <a:latin typeface="Arial Black" pitchFamily="34" charset="0"/>
              </a:rPr>
              <a:t> себя с ней вести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?</a:t>
            </a:r>
          </a:p>
        </p:txBody>
      </p:sp>
      <p:pic>
        <p:nvPicPr>
          <p:cNvPr id="8" name="Picture 3" descr="C:\Users\Преподаватель\Desktop\фото-дети\iэ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36095" y="2564904"/>
            <a:ext cx="3432205" cy="2448272"/>
          </a:xfrm>
          <a:prstGeom prst="rect">
            <a:avLst/>
          </a:prstGeom>
          <a:noFill/>
        </p:spPr>
      </p:pic>
      <p:pic>
        <p:nvPicPr>
          <p:cNvPr id="9" name="Picture 4" descr="C:\Users\Преподаватель\Desktop\iб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847113" y="332656"/>
            <a:ext cx="3037777" cy="2016224"/>
          </a:xfrm>
          <a:prstGeom prst="rect">
            <a:avLst/>
          </a:prstGeom>
          <a:noFill/>
        </p:spPr>
      </p:pic>
      <p:sp>
        <p:nvSpPr>
          <p:cNvPr id="10" name="WordArt 5"/>
          <p:cNvSpPr>
            <a:spLocks noChangeArrowheads="1" noChangeShapeType="1" noTextEdit="1"/>
          </p:cNvSpPr>
          <p:nvPr/>
        </p:nvSpPr>
        <p:spPr bwMode="auto">
          <a:xfrm>
            <a:off x="1403648" y="548680"/>
            <a:ext cx="4392612" cy="64814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Arial Black" pitchFamily="34" charset="0"/>
              </a:rPr>
              <a:t>Третья</a:t>
            </a:r>
            <a:r>
              <a:rPr lang="ru-RU" sz="2800" b="1" kern="1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ru-RU" sz="2800" b="1" kern="1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Arial Black" pitchFamily="34" charset="0"/>
              </a:rPr>
              <a:t>ситуация</a:t>
            </a:r>
            <a:r>
              <a:rPr lang="ru-RU" sz="2800" b="1" kern="1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entury Schoolbook" pitchFamily="18" charset="0"/>
              </a:rPr>
              <a:t>.</a:t>
            </a:r>
            <a:endParaRPr lang="ru-RU" sz="2800" b="1" kern="10" dirty="0">
              <a:ln w="9525">
                <a:solidFill>
                  <a:srgbClr val="FFC000"/>
                </a:solidFill>
                <a:round/>
                <a:headEnd/>
                <a:tailEnd/>
              </a:ln>
              <a:solidFill>
                <a:srgbClr val="FF0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3356992"/>
            <a:ext cx="5400600" cy="2664296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Сын стал проявлять агрессивность, дерётся со сверстниками, дерзит вам, обзывается. </a:t>
            </a:r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99592" y="5517232"/>
            <a:ext cx="7128792" cy="86469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3200" b="1" kern="0" dirty="0" smtClean="0">
                <a:solidFill>
                  <a:srgbClr val="FF0000"/>
                </a:solidFill>
                <a:latin typeface="Arial Black" pitchFamily="34" charset="0"/>
              </a:rPr>
              <a:t>В чём причина агрессии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?</a:t>
            </a: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619672" y="404664"/>
            <a:ext cx="4392612" cy="64814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Arial Black" pitchFamily="34" charset="0"/>
              </a:rPr>
              <a:t>Четвёртая</a:t>
            </a:r>
            <a:r>
              <a:rPr lang="ru-RU" sz="2800" b="1" kern="1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entury Schoolbook" pitchFamily="18" charset="0"/>
              </a:rPr>
              <a:t> </a:t>
            </a:r>
            <a:r>
              <a:rPr lang="ru-RU" sz="2800" b="1" kern="1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Arial Black" pitchFamily="34" charset="0"/>
              </a:rPr>
              <a:t>ситуация</a:t>
            </a:r>
            <a:r>
              <a:rPr lang="ru-RU" sz="2800" b="1" kern="1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entury Schoolbook" pitchFamily="18" charset="0"/>
              </a:rPr>
              <a:t>.</a:t>
            </a:r>
            <a:endParaRPr lang="ru-RU" sz="2800" b="1" kern="10" dirty="0">
              <a:ln w="9525">
                <a:solidFill>
                  <a:srgbClr val="FFC000"/>
                </a:solidFill>
                <a:round/>
                <a:headEnd/>
                <a:tailEnd/>
              </a:ln>
              <a:solidFill>
                <a:srgbClr val="FF0000"/>
              </a:solidFill>
              <a:latin typeface="Century Schoolbook" pitchFamily="18" charset="0"/>
            </a:endParaRPr>
          </a:p>
        </p:txBody>
      </p:sp>
      <p:pic>
        <p:nvPicPr>
          <p:cNvPr id="10" name="Picture 7" descr="C:\Users\Преподаватель\Desktop\iт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00192" y="2924944"/>
            <a:ext cx="2592288" cy="2160240"/>
          </a:xfrm>
          <a:prstGeom prst="rect">
            <a:avLst/>
          </a:prstGeom>
          <a:noFill/>
        </p:spPr>
      </p:pic>
      <p:pic>
        <p:nvPicPr>
          <p:cNvPr id="11" name="Picture 2" descr="C:\Users\Преподаватель\Desktop\iэ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36703" y="620688"/>
            <a:ext cx="2474699" cy="1944216"/>
          </a:xfrm>
          <a:prstGeom prst="rect">
            <a:avLst/>
          </a:prstGeom>
          <a:noFill/>
        </p:spPr>
      </p:pic>
      <p:pic>
        <p:nvPicPr>
          <p:cNvPr id="8" name="Picture 2" descr="C:\Users\Преподаватель\Desktop\i0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11419" y="1124744"/>
            <a:ext cx="2276605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12776"/>
            <a:ext cx="8229600" cy="110872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«Обед готов. Когда ты собираешься накрывать на стол?»</a:t>
            </a:r>
          </a:p>
        </p:txBody>
      </p:sp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2411760" y="548680"/>
            <a:ext cx="4392612" cy="64814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 dirty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entury Schoolbook" pitchFamily="18" charset="0"/>
              </a:rPr>
              <a:t>В чём ошибка?</a:t>
            </a:r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3635896" y="4509120"/>
            <a:ext cx="4680520" cy="187220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«Ты не пойдёшь играть на улицу, пока не помоешь посуду».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8" descr="C:\Users\Преподаватель\Desktop\iш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24128" y="2132855"/>
            <a:ext cx="2376264" cy="2392213"/>
          </a:xfrm>
          <a:prstGeom prst="rect">
            <a:avLst/>
          </a:prstGeom>
          <a:noFill/>
        </p:spPr>
      </p:pic>
      <p:pic>
        <p:nvPicPr>
          <p:cNvPr id="9" name="Picture 9" descr="C:\Users\Преподаватель\Desktop\iа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576" y="2996952"/>
            <a:ext cx="2736304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2411413" y="332655"/>
            <a:ext cx="4392612" cy="64841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 dirty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entury Schoolbook" pitchFamily="18" charset="0"/>
              </a:rPr>
              <a:t>В чём ошибка?</a:t>
            </a:r>
          </a:p>
        </p:txBody>
      </p:sp>
      <p:sp>
        <p:nvSpPr>
          <p:cNvPr id="7" name="Содержимое 4"/>
          <p:cNvSpPr txBox="1">
            <a:spLocks/>
          </p:cNvSpPr>
          <p:nvPr/>
        </p:nvSpPr>
        <p:spPr>
          <a:xfrm>
            <a:off x="3131840" y="1484784"/>
            <a:ext cx="5256584" cy="161156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«Я не разрешаю тебе кататься  с горки. Ты простудишься».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" name="Picture 10" descr="C:\Users\Преподаватель\Desktop\iрр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88224" y="4252475"/>
            <a:ext cx="1872208" cy="2400267"/>
          </a:xfrm>
          <a:prstGeom prst="rect">
            <a:avLst/>
          </a:prstGeom>
          <a:noFill/>
        </p:spPr>
      </p:pic>
      <p:pic>
        <p:nvPicPr>
          <p:cNvPr id="11" name="Picture 11" descr="C:\Users\Преподаватель\Desktop\iмм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560" y="1124744"/>
            <a:ext cx="2376264" cy="2284869"/>
          </a:xfrm>
          <a:prstGeom prst="rect">
            <a:avLst/>
          </a:prstGeom>
          <a:noFill/>
        </p:spPr>
      </p:pic>
      <p:sp>
        <p:nvSpPr>
          <p:cNvPr id="12" name="Содержимое 2"/>
          <p:cNvSpPr txBox="1">
            <a:spLocks/>
          </p:cNvSpPr>
          <p:nvPr/>
        </p:nvSpPr>
        <p:spPr>
          <a:xfrm>
            <a:off x="1115616" y="3645024"/>
            <a:ext cx="7175648" cy="1800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«Я хочу, чтобы ты немедленно убралась в своей комнате. Приступай».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12776"/>
            <a:ext cx="6635080" cy="4525963"/>
          </a:xfrm>
        </p:spPr>
        <p:txBody>
          <a:bodyPr/>
          <a:lstStyle/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Мне грустно, когда …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 сержусь, когда …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 чувствую себя глупо, если …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 горжусь собой, когда …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 очень доволен, когда …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Мне очень приятно, когда …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ru-RU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 не вижу причины для …</a:t>
            </a:r>
          </a:p>
          <a:p>
            <a:endParaRPr lang="ru-RU" dirty="0"/>
          </a:p>
        </p:txBody>
      </p:sp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1979712" y="476672"/>
            <a:ext cx="518467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Bookman Old Style"/>
              </a:rPr>
              <a:t> </a:t>
            </a:r>
            <a:r>
              <a:rPr lang="ru-RU" sz="28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33CC"/>
                </a:solidFill>
                <a:latin typeface="Segoe Print" pitchFamily="2" charset="0"/>
              </a:rPr>
              <a:t>Говорите так:</a:t>
            </a:r>
          </a:p>
        </p:txBody>
      </p:sp>
      <p:pic>
        <p:nvPicPr>
          <p:cNvPr id="5" name="Picture 6" descr="C:\Users\Преподаватель\Desktop\iг.jpg"/>
          <p:cNvPicPr>
            <a:picLocks noChangeAspect="1" noChangeArrowheads="1"/>
          </p:cNvPicPr>
          <p:nvPr/>
        </p:nvPicPr>
        <p:blipFill>
          <a:blip r:embed="rId3" cstate="email"/>
          <a:srcRect l="64905" b="19318"/>
          <a:stretch>
            <a:fillRect/>
          </a:stretch>
        </p:blipFill>
        <p:spPr bwMode="auto">
          <a:xfrm>
            <a:off x="6588224" y="3356992"/>
            <a:ext cx="2378264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Преподаватель\Desktop\iвв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lum contrast="20000"/>
          </a:blip>
          <a:srcRect/>
          <a:stretch>
            <a:fillRect/>
          </a:stretch>
        </p:blipFill>
        <p:spPr bwMode="auto">
          <a:xfrm>
            <a:off x="2627784" y="1772816"/>
            <a:ext cx="3600400" cy="3121734"/>
          </a:xfrm>
          <a:prstGeom prst="rect">
            <a:avLst/>
          </a:prstGeom>
          <a:noFill/>
        </p:spPr>
      </p:pic>
      <p:sp>
        <p:nvSpPr>
          <p:cNvPr id="21" name="WordArt 5"/>
          <p:cNvSpPr>
            <a:spLocks noChangeArrowheads="1" noChangeShapeType="1" noTextEdit="1"/>
          </p:cNvSpPr>
          <p:nvPr/>
        </p:nvSpPr>
        <p:spPr bwMode="auto">
          <a:xfrm>
            <a:off x="2483768" y="908720"/>
            <a:ext cx="4032795" cy="720426"/>
          </a:xfrm>
          <a:prstGeom prst="rect">
            <a:avLst/>
          </a:prstGeom>
        </p:spPr>
        <p:txBody>
          <a:bodyPr wrap="none" fromWordArt="1">
            <a:prstTxWarp prst="textChevron">
              <a:avLst/>
            </a:prstTxWarp>
          </a:bodyPr>
          <a:lstStyle/>
          <a:p>
            <a:pPr algn="ctr"/>
            <a:r>
              <a:rPr lang="ru-RU" sz="2800" b="1" kern="1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entury Schoolbook" pitchFamily="18" charset="0"/>
              </a:rPr>
              <a:t>Любите</a:t>
            </a:r>
            <a:endParaRPr lang="ru-RU" sz="2800" b="1" kern="10" dirty="0">
              <a:ln w="9525">
                <a:solidFill>
                  <a:srgbClr val="FFC000"/>
                </a:solidFill>
                <a:round/>
                <a:headEnd/>
                <a:tailEnd/>
              </a:ln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22" name="WordArt 5"/>
          <p:cNvSpPr>
            <a:spLocks noChangeArrowheads="1" noChangeShapeType="1" noTextEdit="1"/>
          </p:cNvSpPr>
          <p:nvPr/>
        </p:nvSpPr>
        <p:spPr bwMode="auto">
          <a:xfrm>
            <a:off x="2123728" y="4869160"/>
            <a:ext cx="5040560" cy="792162"/>
          </a:xfrm>
          <a:prstGeom prst="rect">
            <a:avLst/>
          </a:prstGeom>
        </p:spPr>
        <p:txBody>
          <a:bodyPr wrap="none" fromWordArt="1">
            <a:prstTxWarp prst="textTriangleInverted">
              <a:avLst/>
            </a:prstTxWarp>
          </a:bodyPr>
          <a:lstStyle/>
          <a:p>
            <a:pPr algn="ctr"/>
            <a:r>
              <a:rPr lang="ru-RU" sz="2800" b="1" kern="1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entury Schoolbook" pitchFamily="18" charset="0"/>
              </a:rPr>
              <a:t>своих </a:t>
            </a:r>
            <a:r>
              <a:rPr lang="ru-RU" sz="2800" b="1" kern="10" dirty="0" smtClean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entury Schoolbook" pitchFamily="18" charset="0"/>
              </a:rPr>
              <a:t>детей!</a:t>
            </a:r>
            <a:endParaRPr lang="ru-RU" sz="2800" b="1" kern="10" dirty="0">
              <a:ln w="9525">
                <a:solidFill>
                  <a:srgbClr val="FFC000"/>
                </a:solidFill>
                <a:round/>
                <a:headEnd/>
                <a:tailEnd/>
              </a:ln>
              <a:solidFill>
                <a:srgbClr val="FF0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листик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Тема1листик</Template>
  <TotalTime>129</TotalTime>
  <Words>230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Тема1листик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Преподаватель</dc:creator>
  <cp:lastModifiedBy>ELENA</cp:lastModifiedBy>
  <cp:revision>15</cp:revision>
  <dcterms:created xsi:type="dcterms:W3CDTF">2013-07-26T22:12:53Z</dcterms:created>
  <dcterms:modified xsi:type="dcterms:W3CDTF">2013-12-19T13:54:30Z</dcterms:modified>
</cp:coreProperties>
</file>