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8" r:id="rId11"/>
    <p:sldId id="263" r:id="rId12"/>
    <p:sldId id="269" r:id="rId13"/>
    <p:sldId id="272" r:id="rId14"/>
    <p:sldId id="273" r:id="rId15"/>
    <p:sldId id="274" r:id="rId16"/>
    <p:sldId id="275" r:id="rId17"/>
    <p:sldId id="277" r:id="rId18"/>
    <p:sldId id="279" r:id="rId19"/>
    <p:sldId id="280" r:id="rId20"/>
    <p:sldId id="281" r:id="rId21"/>
    <p:sldId id="283" r:id="rId22"/>
    <p:sldId id="284" r:id="rId23"/>
    <p:sldId id="282" r:id="rId24"/>
    <p:sldId id="285" r:id="rId25"/>
    <p:sldId id="286" r:id="rId26"/>
    <p:sldId id="287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FF"/>
    <a:srgbClr val="1D9A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F333-65A9-47C5-AB46-26CDB22FBD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5FC5-4366-43B0-ABEE-B10CF79A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F333-65A9-47C5-AB46-26CDB22FBD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5FC5-4366-43B0-ABEE-B10CF79A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F333-65A9-47C5-AB46-26CDB22FBD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5FC5-4366-43B0-ABEE-B10CF79A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F333-65A9-47C5-AB46-26CDB22FBD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5FC5-4366-43B0-ABEE-B10CF79A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F333-65A9-47C5-AB46-26CDB22FBD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5FC5-4366-43B0-ABEE-B10CF79A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F333-65A9-47C5-AB46-26CDB22FBD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5FC5-4366-43B0-ABEE-B10CF79A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F333-65A9-47C5-AB46-26CDB22FBD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5FC5-4366-43B0-ABEE-B10CF79A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F333-65A9-47C5-AB46-26CDB22FBD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5FC5-4366-43B0-ABEE-B10CF79A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F333-65A9-47C5-AB46-26CDB22FBD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5FC5-4366-43B0-ABEE-B10CF79A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F333-65A9-47C5-AB46-26CDB22FBD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5FC5-4366-43B0-ABEE-B10CF79A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F333-65A9-47C5-AB46-26CDB22FBD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5FC5-4366-43B0-ABEE-B10CF79A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F333-65A9-47C5-AB46-26CDB22FBD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35FC5-4366-43B0-ABEE-B10CF79A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traveller.ru/place/12089/photo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2-tub-ru.yandex.net/i?id=8886a0f390ccd3c8e9083d7c8d3416c5-7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075653" cy="304153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УМК «Перспективная начальная школа»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 класс  Изобразительное искусство.  И. Э.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Кашекова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Презентация к урокам 14-15 по теме « Линия, цвет и объём могут работать дружно»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(памятники древнерусской архитектуры)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24128" y="5661248"/>
            <a:ext cx="3419872" cy="119675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г Иркутска СОШ №42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 начальных классов: 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Лысикова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лена Викторовна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hlinkClick r:id="rId2"/>
              </a:rPr>
              <a:t>Церковь Вознесения Господня в Коломенском</a:t>
            </a:r>
            <a:endParaRPr lang="ru-RU" sz="80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Церковь Вознесения в Коломенс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56" y="1"/>
            <a:ext cx="845819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upload.wikimedia.org/wikipedia/commons/thumb/7/76/Kolomenskoe_Ascension_Church_and_the_bell_tower_of_the_George_Church.jpg/640px-Kolomenskoe_Ascension_Church_and_the_bell_tower_of_the_George_Chu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12568" cy="6830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0/0a/Kolomenskoye_aerial_view-2.jpg/300px-Kolomenskoye_aerial_view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Спасо-Андроников</a:t>
            </a:r>
            <a:r>
              <a:rPr lang="ru-RU" sz="8000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монастырь</a:t>
            </a:r>
            <a:endParaRPr lang="ru-RU" sz="8000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ndron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60432" cy="6828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cache.rutraveller.ru/icache/u_a/l/alex_glad/al7650/387538_27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62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cache2.rutraveller.ru/icache/u_a/l/alex_glad/al7650/387539_27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3480" cy="6737329"/>
          </a:xfrm>
          <a:prstGeom prst="rect">
            <a:avLst/>
          </a:prstGeom>
          <a:noFill/>
        </p:spPr>
      </p:pic>
      <p:pic>
        <p:nvPicPr>
          <p:cNvPr id="34820" name="Picture 4" descr="http://icache2.rutraveller.ru/icache/u_u/l/ulianna25/al480438/641605_27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69977"/>
            <a:ext cx="4716016" cy="6288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Спасо-Андроников монастырь, Москва, Рос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836" y="0"/>
            <a:ext cx="920383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5292303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8000" dirty="0" smtClean="0"/>
              <a:t> </a:t>
            </a:r>
            <a:r>
              <a:rPr lang="ru-RU" sz="8000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деревянный царский дворец в селе коломенском</a:t>
            </a:r>
            <a:endParaRPr lang="ru-RU" sz="8000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712968" cy="482453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ru-RU" sz="88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Храм Василия </a:t>
            </a:r>
            <a:r>
              <a:rPr lang="ru-RU" sz="88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Блаженного</a:t>
            </a:r>
            <a:endParaRPr lang="ru-RU" sz="8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Зодче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40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Дворец в Коломенс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55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дворец алексея михайловича в коломенс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0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Дворец в Коломенс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дворец в селе коломенс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112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дворец царя в коломенс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37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оломенское новый двор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28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Солнышко играет лучиками на небе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7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892480" cy="80486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Храм Василия Блаженного в Москве: строительство,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1" y="332656"/>
            <a:ext cx="9147501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ldis.org/assets/images/arhitektura/hrami_i_monastiri/hramvasilijablazhennogovmoskv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4574"/>
            <a:ext cx="9144000" cy="57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Храм Василия Блаженного в Москве: строительство,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Храм Василия Блаженного в Москве: строительство,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209899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620688"/>
            <a:ext cx="7739137" cy="4176465"/>
          </a:xfrm>
        </p:spPr>
        <p:txBody>
          <a:bodyPr anchor="ctr">
            <a:prstTxWarp prst="textStop">
              <a:avLst/>
            </a:prstTxWarp>
            <a:noAutofit/>
          </a:bodyPr>
          <a:lstStyle/>
          <a:p>
            <a:pPr algn="ctr"/>
            <a:r>
              <a:rPr lang="ru-RU" sz="8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Теремной дворец Московского кремля</a:t>
            </a:r>
            <a:endParaRPr lang="ru-RU" sz="8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2-tub-ru.yandex.net/i?id=8886a0f390ccd3c8e9083d7c8d3416c5-7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00393" cy="6045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Теремной Дворец в Московcком крем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3455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37</Words>
  <Application>Microsoft Office PowerPoint</Application>
  <PresentationFormat>Экран (4:3)</PresentationFormat>
  <Paragraphs>10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     УМК «Перспективная начальная школа»   2 класс  Изобразительное искусство.  И. Э. Кашекова Презентация к урокам 14-15 по теме « Линия, цвет и объём могут работать дружно» (памятники древнерусской архитектуры) </vt:lpstr>
      <vt:lpstr>Слайд 2</vt:lpstr>
      <vt:lpstr>Слайд 3</vt:lpstr>
      <vt:lpstr>Слайд 4</vt:lpstr>
      <vt:lpstr>Слайд 5</vt:lpstr>
      <vt:lpstr>Слайд 6</vt:lpstr>
      <vt:lpstr>Теремной дворец Московского кремля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деревянный царский дворец в селе коломенском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</cp:revision>
  <dcterms:created xsi:type="dcterms:W3CDTF">2014-12-15T14:50:29Z</dcterms:created>
  <dcterms:modified xsi:type="dcterms:W3CDTF">2015-02-24T12:46:22Z</dcterms:modified>
</cp:coreProperties>
</file>