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62" r:id="rId5"/>
    <p:sldId id="259" r:id="rId6"/>
    <p:sldId id="266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6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9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0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1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5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8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9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0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5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8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9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0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1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2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6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7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8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1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5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6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83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4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" name="AutoShape 46"/>
              <p:cNvSpPr>
                <a:spLocks noChangeArrowheads="1"/>
              </p:cNvSpPr>
              <p:nvPr/>
            </p:nvSpPr>
            <p:spPr bwMode="auto">
              <a:xfrm rot="162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6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" name="AutoShape 48"/>
              <p:cNvSpPr>
                <a:spLocks noChangeArrowheads="1"/>
              </p:cNvSpPr>
              <p:nvPr/>
            </p:nvSpPr>
            <p:spPr bwMode="auto">
              <a:xfrm rot="162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9" name="AutoShape 50"/>
              <p:cNvSpPr>
                <a:spLocks noChangeArrowheads="1"/>
              </p:cNvSpPr>
              <p:nvPr/>
            </p:nvSpPr>
            <p:spPr bwMode="auto">
              <a:xfrm rot="162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" name="AutoShape 52"/>
              <p:cNvSpPr>
                <a:spLocks noChangeArrowheads="1"/>
              </p:cNvSpPr>
              <p:nvPr/>
            </p:nvSpPr>
            <p:spPr bwMode="auto">
              <a:xfrm rot="162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3" name="AutoShape 54"/>
              <p:cNvSpPr>
                <a:spLocks noChangeArrowheads="1"/>
              </p:cNvSpPr>
              <p:nvPr/>
            </p:nvSpPr>
            <p:spPr bwMode="auto">
              <a:xfrm rot="162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" name="AutoShape 56"/>
              <p:cNvSpPr>
                <a:spLocks noChangeArrowheads="1"/>
              </p:cNvSpPr>
              <p:nvPr/>
            </p:nvSpPr>
            <p:spPr bwMode="auto">
              <a:xfrm rot="162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" name="AutoShape 58"/>
              <p:cNvSpPr>
                <a:spLocks noChangeArrowheads="1"/>
              </p:cNvSpPr>
              <p:nvPr/>
            </p:nvSpPr>
            <p:spPr bwMode="auto">
              <a:xfrm rot="162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" name="AutoShape 60"/>
              <p:cNvSpPr>
                <a:spLocks noChangeArrowheads="1"/>
              </p:cNvSpPr>
              <p:nvPr/>
            </p:nvSpPr>
            <p:spPr bwMode="auto">
              <a:xfrm rot="162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0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" name="AutoShape 62"/>
              <p:cNvSpPr>
                <a:spLocks noChangeArrowheads="1"/>
              </p:cNvSpPr>
              <p:nvPr/>
            </p:nvSpPr>
            <p:spPr bwMode="auto">
              <a:xfrm rot="162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" name="AutoShape 64"/>
              <p:cNvSpPr>
                <a:spLocks noChangeArrowheads="1"/>
              </p:cNvSpPr>
              <p:nvPr/>
            </p:nvSpPr>
            <p:spPr bwMode="auto">
              <a:xfrm rot="162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" name="AutoShape 66"/>
              <p:cNvSpPr>
                <a:spLocks noChangeArrowheads="1"/>
              </p:cNvSpPr>
              <p:nvPr/>
            </p:nvSpPr>
            <p:spPr bwMode="auto">
              <a:xfrm rot="162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" name="AutoShape 68"/>
              <p:cNvSpPr>
                <a:spLocks noChangeArrowheads="1"/>
              </p:cNvSpPr>
              <p:nvPr/>
            </p:nvSpPr>
            <p:spPr bwMode="auto">
              <a:xfrm rot="162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" name="AutoShape 70"/>
              <p:cNvSpPr>
                <a:spLocks noChangeArrowheads="1"/>
              </p:cNvSpPr>
              <p:nvPr/>
            </p:nvSpPr>
            <p:spPr bwMode="auto">
              <a:xfrm rot="162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" name="AutoShape 73"/>
              <p:cNvSpPr>
                <a:spLocks noChangeArrowheads="1"/>
              </p:cNvSpPr>
              <p:nvPr/>
            </p:nvSpPr>
            <p:spPr bwMode="auto">
              <a:xfrm rot="162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" name="AutoShape 75"/>
              <p:cNvSpPr>
                <a:spLocks noChangeArrowheads="1"/>
              </p:cNvSpPr>
              <p:nvPr/>
            </p:nvSpPr>
            <p:spPr bwMode="auto">
              <a:xfrm rot="162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42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5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6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7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9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9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AutoShape 121"/>
              <p:cNvSpPr>
                <a:spLocks noChangeArrowheads="1"/>
              </p:cNvSpPr>
              <p:nvPr/>
            </p:nvSpPr>
            <p:spPr bwMode="auto">
              <a:xfrm rot="162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AutoShape 123"/>
              <p:cNvSpPr>
                <a:spLocks noChangeArrowheads="1"/>
              </p:cNvSpPr>
              <p:nvPr/>
            </p:nvSpPr>
            <p:spPr bwMode="auto">
              <a:xfrm rot="162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AutoShape 125"/>
              <p:cNvSpPr>
                <a:spLocks noChangeArrowheads="1"/>
              </p:cNvSpPr>
              <p:nvPr/>
            </p:nvSpPr>
            <p:spPr bwMode="auto">
              <a:xfrm rot="162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lIns="92075" tIns="46037" rIns="92075" bIns="46037" anchor="ctr"/>
              <a:lstStyle/>
              <a:p>
                <a:pPr eaLnBrk="0" hangingPunct="0">
                  <a:defRPr/>
                </a:pPr>
                <a:r>
                  <a:rPr lang="ru-RU" sz="2400"/>
                  <a:t> </a:t>
                </a:r>
              </a:p>
            </p:txBody>
          </p:sp>
          <p:sp>
            <p:nvSpPr>
              <p:cNvPr id="16" name="AutoShape 127"/>
              <p:cNvSpPr>
                <a:spLocks noChangeArrowheads="1"/>
              </p:cNvSpPr>
              <p:nvPr/>
            </p:nvSpPr>
            <p:spPr bwMode="auto">
              <a:xfrm rot="162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AutoShape 129"/>
              <p:cNvSpPr>
                <a:spLocks noChangeArrowheads="1"/>
              </p:cNvSpPr>
              <p:nvPr/>
            </p:nvSpPr>
            <p:spPr bwMode="auto">
              <a:xfrm rot="162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AutoShape 131"/>
              <p:cNvSpPr>
                <a:spLocks noChangeArrowheads="1"/>
              </p:cNvSpPr>
              <p:nvPr/>
            </p:nvSpPr>
            <p:spPr bwMode="auto">
              <a:xfrm rot="162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AutoShape 133"/>
              <p:cNvSpPr>
                <a:spLocks noChangeArrowheads="1"/>
              </p:cNvSpPr>
              <p:nvPr/>
            </p:nvSpPr>
            <p:spPr bwMode="auto">
              <a:xfrm rot="162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AutoShape 135"/>
              <p:cNvSpPr>
                <a:spLocks noChangeArrowheads="1"/>
              </p:cNvSpPr>
              <p:nvPr/>
            </p:nvSpPr>
            <p:spPr bwMode="auto">
              <a:xfrm rot="162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AutoShape 137"/>
              <p:cNvSpPr>
                <a:spLocks noChangeArrowheads="1"/>
              </p:cNvSpPr>
              <p:nvPr/>
            </p:nvSpPr>
            <p:spPr bwMode="auto">
              <a:xfrm rot="162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AutoShape 139"/>
              <p:cNvSpPr>
                <a:spLocks noChangeArrowheads="1"/>
              </p:cNvSpPr>
              <p:nvPr/>
            </p:nvSpPr>
            <p:spPr bwMode="auto">
              <a:xfrm rot="162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AutoShape 141"/>
              <p:cNvSpPr>
                <a:spLocks noChangeArrowheads="1"/>
              </p:cNvSpPr>
              <p:nvPr/>
            </p:nvSpPr>
            <p:spPr bwMode="auto">
              <a:xfrm rot="162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AutoShape 143"/>
              <p:cNvSpPr>
                <a:spLocks noChangeArrowheads="1"/>
              </p:cNvSpPr>
              <p:nvPr/>
            </p:nvSpPr>
            <p:spPr bwMode="auto">
              <a:xfrm rot="162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AutoShape 145"/>
              <p:cNvSpPr>
                <a:spLocks noChangeArrowheads="1"/>
              </p:cNvSpPr>
              <p:nvPr/>
            </p:nvSpPr>
            <p:spPr bwMode="auto">
              <a:xfrm rot="162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AutoShape 147"/>
              <p:cNvSpPr>
                <a:spLocks noChangeArrowheads="1"/>
              </p:cNvSpPr>
              <p:nvPr/>
            </p:nvSpPr>
            <p:spPr bwMode="auto">
              <a:xfrm rot="162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AutoShape 149"/>
              <p:cNvSpPr>
                <a:spLocks noChangeArrowheads="1"/>
              </p:cNvSpPr>
              <p:nvPr/>
            </p:nvSpPr>
            <p:spPr bwMode="auto">
              <a:xfrm rot="162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AutoShape 152"/>
              <p:cNvSpPr>
                <a:spLocks noChangeArrowheads="1"/>
              </p:cNvSpPr>
              <p:nvPr/>
            </p:nvSpPr>
            <p:spPr bwMode="auto">
              <a:xfrm rot="162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203" name="Rectangle 15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204" name="Rectangle 1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158" name="Rectangle 15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198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9" name="Rectangle 15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9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2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7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9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0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1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6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7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8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9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0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1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2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3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6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7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8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9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0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1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2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3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6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7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8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9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0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1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3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4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5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6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1068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9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0" name="AutoShape 46"/>
              <p:cNvSpPr>
                <a:spLocks noChangeArrowheads="1"/>
              </p:cNvSpPr>
              <p:nvPr/>
            </p:nvSpPr>
            <p:spPr bwMode="auto">
              <a:xfrm rot="162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1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2" name="AutoShape 48"/>
              <p:cNvSpPr>
                <a:spLocks noChangeArrowheads="1"/>
              </p:cNvSpPr>
              <p:nvPr/>
            </p:nvSpPr>
            <p:spPr bwMode="auto">
              <a:xfrm rot="162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3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4" name="AutoShape 50"/>
              <p:cNvSpPr>
                <a:spLocks noChangeArrowheads="1"/>
              </p:cNvSpPr>
              <p:nvPr/>
            </p:nvSpPr>
            <p:spPr bwMode="auto">
              <a:xfrm rot="162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5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6" name="AutoShape 52"/>
              <p:cNvSpPr>
                <a:spLocks noChangeArrowheads="1"/>
              </p:cNvSpPr>
              <p:nvPr/>
            </p:nvSpPr>
            <p:spPr bwMode="auto">
              <a:xfrm rot="162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7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8" name="AutoShape 54"/>
              <p:cNvSpPr>
                <a:spLocks noChangeArrowheads="1"/>
              </p:cNvSpPr>
              <p:nvPr/>
            </p:nvSpPr>
            <p:spPr bwMode="auto">
              <a:xfrm rot="162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9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0" name="AutoShape 56"/>
              <p:cNvSpPr>
                <a:spLocks noChangeArrowheads="1"/>
              </p:cNvSpPr>
              <p:nvPr/>
            </p:nvSpPr>
            <p:spPr bwMode="auto">
              <a:xfrm rot="162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1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2" name="AutoShape 58"/>
              <p:cNvSpPr>
                <a:spLocks noChangeArrowheads="1"/>
              </p:cNvSpPr>
              <p:nvPr/>
            </p:nvSpPr>
            <p:spPr bwMode="auto">
              <a:xfrm rot="162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3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4" name="AutoShape 60"/>
              <p:cNvSpPr>
                <a:spLocks noChangeArrowheads="1"/>
              </p:cNvSpPr>
              <p:nvPr/>
            </p:nvSpPr>
            <p:spPr bwMode="auto">
              <a:xfrm rot="162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5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6" name="AutoShape 62"/>
              <p:cNvSpPr>
                <a:spLocks noChangeArrowheads="1"/>
              </p:cNvSpPr>
              <p:nvPr/>
            </p:nvSpPr>
            <p:spPr bwMode="auto">
              <a:xfrm rot="162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7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8" name="AutoShape 64"/>
              <p:cNvSpPr>
                <a:spLocks noChangeArrowheads="1"/>
              </p:cNvSpPr>
              <p:nvPr/>
            </p:nvSpPr>
            <p:spPr bwMode="auto">
              <a:xfrm rot="162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9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0" name="AutoShape 66"/>
              <p:cNvSpPr>
                <a:spLocks noChangeArrowheads="1"/>
              </p:cNvSpPr>
              <p:nvPr/>
            </p:nvSpPr>
            <p:spPr bwMode="auto">
              <a:xfrm rot="162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1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2" name="AutoShape 68"/>
              <p:cNvSpPr>
                <a:spLocks noChangeArrowheads="1"/>
              </p:cNvSpPr>
              <p:nvPr/>
            </p:nvSpPr>
            <p:spPr bwMode="auto">
              <a:xfrm rot="162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3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4" name="AutoShape 70"/>
              <p:cNvSpPr>
                <a:spLocks noChangeArrowheads="1"/>
              </p:cNvSpPr>
              <p:nvPr/>
            </p:nvSpPr>
            <p:spPr bwMode="auto">
              <a:xfrm rot="162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5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6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7" name="AutoShape 73"/>
              <p:cNvSpPr>
                <a:spLocks noChangeArrowheads="1"/>
              </p:cNvSpPr>
              <p:nvPr/>
            </p:nvSpPr>
            <p:spPr bwMode="auto">
              <a:xfrm rot="162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8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9" name="AutoShape 75"/>
              <p:cNvSpPr>
                <a:spLocks noChangeArrowheads="1"/>
              </p:cNvSpPr>
              <p:nvPr/>
            </p:nvSpPr>
            <p:spPr bwMode="auto">
              <a:xfrm rot="162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0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1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1102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3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4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5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6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7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8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9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0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1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2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3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4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5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6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7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8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9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0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1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2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3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4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5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7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8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9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0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1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2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3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4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5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6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7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8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9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0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1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2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2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1144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5" name="AutoShape 121"/>
              <p:cNvSpPr>
                <a:spLocks noChangeArrowheads="1"/>
              </p:cNvSpPr>
              <p:nvPr/>
            </p:nvSpPr>
            <p:spPr bwMode="auto">
              <a:xfrm rot="162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6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7" name="AutoShape 123"/>
              <p:cNvSpPr>
                <a:spLocks noChangeArrowheads="1"/>
              </p:cNvSpPr>
              <p:nvPr/>
            </p:nvSpPr>
            <p:spPr bwMode="auto">
              <a:xfrm rot="162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8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9" name="AutoShape 125"/>
              <p:cNvSpPr>
                <a:spLocks noChangeArrowheads="1"/>
              </p:cNvSpPr>
              <p:nvPr/>
            </p:nvSpPr>
            <p:spPr bwMode="auto">
              <a:xfrm rot="162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0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lIns="92075" tIns="46037" rIns="92075" bIns="46037" anchor="ctr"/>
              <a:lstStyle/>
              <a:p>
                <a:pPr eaLnBrk="0" hangingPunct="0">
                  <a:defRPr/>
                </a:pPr>
                <a:r>
                  <a:rPr lang="ru-RU" sz="2400"/>
                  <a:t> </a:t>
                </a:r>
              </a:p>
            </p:txBody>
          </p:sp>
          <p:sp>
            <p:nvSpPr>
              <p:cNvPr id="1151" name="AutoShape 127"/>
              <p:cNvSpPr>
                <a:spLocks noChangeArrowheads="1"/>
              </p:cNvSpPr>
              <p:nvPr/>
            </p:nvSpPr>
            <p:spPr bwMode="auto">
              <a:xfrm rot="162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2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3" name="AutoShape 129"/>
              <p:cNvSpPr>
                <a:spLocks noChangeArrowheads="1"/>
              </p:cNvSpPr>
              <p:nvPr/>
            </p:nvSpPr>
            <p:spPr bwMode="auto">
              <a:xfrm rot="162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4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5" name="AutoShape 131"/>
              <p:cNvSpPr>
                <a:spLocks noChangeArrowheads="1"/>
              </p:cNvSpPr>
              <p:nvPr/>
            </p:nvSpPr>
            <p:spPr bwMode="auto">
              <a:xfrm rot="162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6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7" name="AutoShape 133"/>
              <p:cNvSpPr>
                <a:spLocks noChangeArrowheads="1"/>
              </p:cNvSpPr>
              <p:nvPr/>
            </p:nvSpPr>
            <p:spPr bwMode="auto">
              <a:xfrm rot="162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8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9" name="AutoShape 135"/>
              <p:cNvSpPr>
                <a:spLocks noChangeArrowheads="1"/>
              </p:cNvSpPr>
              <p:nvPr/>
            </p:nvSpPr>
            <p:spPr bwMode="auto">
              <a:xfrm rot="162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0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1" name="AutoShape 137"/>
              <p:cNvSpPr>
                <a:spLocks noChangeArrowheads="1"/>
              </p:cNvSpPr>
              <p:nvPr/>
            </p:nvSpPr>
            <p:spPr bwMode="auto">
              <a:xfrm rot="162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2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3" name="AutoShape 139"/>
              <p:cNvSpPr>
                <a:spLocks noChangeArrowheads="1"/>
              </p:cNvSpPr>
              <p:nvPr/>
            </p:nvSpPr>
            <p:spPr bwMode="auto">
              <a:xfrm rot="162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4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5" name="AutoShape 141"/>
              <p:cNvSpPr>
                <a:spLocks noChangeArrowheads="1"/>
              </p:cNvSpPr>
              <p:nvPr/>
            </p:nvSpPr>
            <p:spPr bwMode="auto">
              <a:xfrm rot="162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6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7" name="AutoShape 143"/>
              <p:cNvSpPr>
                <a:spLocks noChangeArrowheads="1"/>
              </p:cNvSpPr>
              <p:nvPr/>
            </p:nvSpPr>
            <p:spPr bwMode="auto">
              <a:xfrm rot="162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8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9" name="AutoShape 145"/>
              <p:cNvSpPr>
                <a:spLocks noChangeArrowheads="1"/>
              </p:cNvSpPr>
              <p:nvPr/>
            </p:nvSpPr>
            <p:spPr bwMode="auto">
              <a:xfrm rot="162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0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1" name="AutoShape 147"/>
              <p:cNvSpPr>
                <a:spLocks noChangeArrowheads="1"/>
              </p:cNvSpPr>
              <p:nvPr/>
            </p:nvSpPr>
            <p:spPr bwMode="auto">
              <a:xfrm rot="162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2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3" name="AutoShape 149"/>
              <p:cNvSpPr>
                <a:spLocks noChangeArrowheads="1"/>
              </p:cNvSpPr>
              <p:nvPr/>
            </p:nvSpPr>
            <p:spPr bwMode="auto">
              <a:xfrm rot="162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4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5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6" name="AutoShape 152"/>
              <p:cNvSpPr>
                <a:spLocks noChangeArrowheads="1"/>
              </p:cNvSpPr>
              <p:nvPr/>
            </p:nvSpPr>
            <p:spPr bwMode="auto">
              <a:xfrm rot="162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179" name="Rectangle 15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81" name="Rectangle 15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smtClean="0"/>
            </a:lvl1pPr>
          </a:lstStyle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1182" name="Rectangle 1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3568" y="1988840"/>
            <a:ext cx="7772400" cy="1800200"/>
          </a:xfrm>
        </p:spPr>
        <p:txBody>
          <a:bodyPr/>
          <a:lstStyle/>
          <a:p>
            <a:r>
              <a:rPr lang="ru-RU" sz="13800" dirty="0" smtClean="0"/>
              <a:t>Узоры </a:t>
            </a:r>
            <a:r>
              <a:rPr lang="en-US" sz="11500" dirty="0" smtClean="0"/>
              <a:t>“</a:t>
            </a:r>
            <a:r>
              <a:rPr lang="ru-RU" sz="11500" dirty="0" smtClean="0"/>
              <a:t>тетёрки </a:t>
            </a:r>
            <a:r>
              <a:rPr lang="en-US" sz="11500" dirty="0" smtClean="0"/>
              <a:t>”</a:t>
            </a:r>
            <a:r>
              <a:rPr lang="ru-RU" sz="11500" dirty="0" smtClean="0"/>
              <a:t> на печенье.</a:t>
            </a:r>
            <a:endParaRPr lang="ru-RU" sz="115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668926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475656" y="2780928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endParaRPr lang="ru-RU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derbenevka.com/upload/medialibrary/504/Teterka_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648481" cy="482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radisada.ru/uploads/posts/2011-03/1299531579_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7303"/>
            <a:ext cx="6984776" cy="511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829027"/>
      </p:ext>
    </p:extLst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052736"/>
            <a:ext cx="6187561" cy="452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troitsk.org/photos/photos/7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45694"/>
            <a:ext cx="5544617" cy="411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260673"/>
      </p:ext>
    </p:extLst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8077200" cy="141763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>
                <a:latin typeface="Comic Sans MS" pitchFamily="66" charset="0"/>
              </a:rPr>
              <a:t> </a:t>
            </a:r>
            <a:r>
              <a:rPr lang="ru-RU" sz="2200" dirty="0">
                <a:latin typeface="Comic Sans MS" pitchFamily="66" charset="0"/>
              </a:rPr>
              <a:t/>
            </a:r>
            <a:br>
              <a:rPr lang="ru-RU" sz="2200" dirty="0">
                <a:latin typeface="Comic Sans MS" pitchFamily="66" charset="0"/>
              </a:rPr>
            </a:br>
            <a:r>
              <a:rPr lang="ru-RU" sz="2700" dirty="0" smtClean="0">
                <a:latin typeface="Comic Sans MS" pitchFamily="66" charset="0"/>
              </a:rPr>
              <a:t>     Каждый элемент узора имеет своё название.</a:t>
            </a:r>
            <a:r>
              <a:rPr lang="ru-RU" sz="4900" dirty="0" smtClean="0"/>
              <a:t/>
            </a:r>
            <a:br>
              <a:rPr lang="ru-RU" sz="4900" dirty="0" smtClean="0"/>
            </a:br>
            <a:endParaRPr lang="ru-RU" dirty="0"/>
          </a:p>
        </p:txBody>
      </p:sp>
      <p:pic>
        <p:nvPicPr>
          <p:cNvPr id="6" name="Содержимое 5" descr="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762000"/>
            <a:ext cx="8280920" cy="6003193"/>
          </a:xfrm>
        </p:spPr>
      </p:pic>
    </p:spTree>
    <p:extLst>
      <p:ext uri="{BB962C8B-B14F-4D97-AF65-F5344CB8AC3E}">
        <p14:creationId xmlns:p14="http://schemas.microsoft.com/office/powerpoint/2010/main" val="1714366390"/>
      </p:ext>
    </p:extLst>
  </p:cSld>
  <p:clrMapOvr>
    <a:masterClrMapping/>
  </p:clrMapOvr>
  <p:transition>
    <p:wheel spokes="8"/>
  </p:transition>
</p:sld>
</file>

<file path=ppt/theme/theme1.xml><?xml version="1.0" encoding="utf-8"?>
<a:theme xmlns:a="http://schemas.openxmlformats.org/drawingml/2006/main" name="Тема22">
  <a:themeElements>
    <a:clrScheme name="Тема Office 2">
      <a:dk1>
        <a:srgbClr val="081D58"/>
      </a:dk1>
      <a:lt1>
        <a:srgbClr val="FFFFFF"/>
      </a:lt1>
      <a:dk2>
        <a:srgbClr val="CF0E30"/>
      </a:dk2>
      <a:lt2>
        <a:srgbClr val="CECECE"/>
      </a:lt2>
      <a:accent1>
        <a:srgbClr val="79A0FE"/>
      </a:accent1>
      <a:accent2>
        <a:srgbClr val="8CF4EA"/>
      </a:accent2>
      <a:accent3>
        <a:srgbClr val="FFFFFF"/>
      </a:accent3>
      <a:accent4>
        <a:srgbClr val="06174A"/>
      </a:accent4>
      <a:accent5>
        <a:srgbClr val="BECDFE"/>
      </a:accent5>
      <a:accent6>
        <a:srgbClr val="7EDDD4"/>
      </a:accent6>
      <a:hlink>
        <a:srgbClr val="F39FD1"/>
      </a:hlink>
      <a:folHlink>
        <a:srgbClr val="FCFEB9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6C0093"/>
        </a:dk1>
        <a:lt1>
          <a:srgbClr val="FFFFFF"/>
        </a:lt1>
        <a:dk2>
          <a:srgbClr val="0006B0"/>
        </a:dk2>
        <a:lt2>
          <a:srgbClr val="00B7A5"/>
        </a:lt2>
        <a:accent1>
          <a:srgbClr val="B50069"/>
        </a:accent1>
        <a:accent2>
          <a:srgbClr val="0100B4"/>
        </a:accent2>
        <a:accent3>
          <a:srgbClr val="AAAAD4"/>
        </a:accent3>
        <a:accent4>
          <a:srgbClr val="DADADA"/>
        </a:accent4>
        <a:accent5>
          <a:srgbClr val="D7AAB9"/>
        </a:accent5>
        <a:accent6>
          <a:srgbClr val="0100A3"/>
        </a:accent6>
        <a:hlink>
          <a:srgbClr val="F297CD"/>
        </a:hlink>
        <a:folHlink>
          <a:srgbClr val="751F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81D58"/>
        </a:dk1>
        <a:lt1>
          <a:srgbClr val="FFFFFF"/>
        </a:lt1>
        <a:dk2>
          <a:srgbClr val="CF0E30"/>
        </a:dk2>
        <a:lt2>
          <a:srgbClr val="CECECE"/>
        </a:lt2>
        <a:accent1>
          <a:srgbClr val="79A0FE"/>
        </a:accent1>
        <a:accent2>
          <a:srgbClr val="8CF4EA"/>
        </a:accent2>
        <a:accent3>
          <a:srgbClr val="FFFFFF"/>
        </a:accent3>
        <a:accent4>
          <a:srgbClr val="06174A"/>
        </a:accent4>
        <a:accent5>
          <a:srgbClr val="BECDFE"/>
        </a:accent5>
        <a:accent6>
          <a:srgbClr val="7EDDD4"/>
        </a:accent6>
        <a:hlink>
          <a:srgbClr val="F39FD1"/>
        </a:hlink>
        <a:folHlink>
          <a:srgbClr val="FCFE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474747"/>
        </a:dk1>
        <a:lt1>
          <a:srgbClr val="FFFFFF"/>
        </a:lt1>
        <a:dk2>
          <a:srgbClr val="000000"/>
        </a:dk2>
        <a:lt2>
          <a:srgbClr val="CECECE"/>
        </a:lt2>
        <a:accent1>
          <a:srgbClr val="919191"/>
        </a:accent1>
        <a:accent2>
          <a:srgbClr val="ABABAB"/>
        </a:accent2>
        <a:accent3>
          <a:srgbClr val="FFFFFF"/>
        </a:accent3>
        <a:accent4>
          <a:srgbClr val="3B3B3B"/>
        </a:accent4>
        <a:accent5>
          <a:srgbClr val="C7C7C7"/>
        </a:accent5>
        <a:accent6>
          <a:srgbClr val="9B9B9B"/>
        </a:accent6>
        <a:hlink>
          <a:srgbClr val="676767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Тема22</Template>
  <TotalTime>187</TotalTime>
  <Words>9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Comic Sans MS</vt:lpstr>
      <vt:lpstr>Times New Roman</vt:lpstr>
      <vt:lpstr>Тема22</vt:lpstr>
      <vt:lpstr>Узоры “тетёрки ” на печенье.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Каждый элемент узора имеет своё название.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Каргопольские тетёрки.</dc:title>
  <dc:creator>Sveta</dc:creator>
  <cp:lastModifiedBy>Алёнушка</cp:lastModifiedBy>
  <cp:revision>23</cp:revision>
  <dcterms:created xsi:type="dcterms:W3CDTF">2010-09-29T13:08:59Z</dcterms:created>
  <dcterms:modified xsi:type="dcterms:W3CDTF">2015-02-10T15:25:33Z</dcterms:modified>
</cp:coreProperties>
</file>