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FAB8-E8B3-4607-A57F-FCA3C99F9442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AE39-C399-4B92-AFFC-DF4CD31C7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FAB8-E8B3-4607-A57F-FCA3C99F9442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AE39-C399-4B92-AFFC-DF4CD31C7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FAB8-E8B3-4607-A57F-FCA3C99F9442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AE39-C399-4B92-AFFC-DF4CD31C7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FAB8-E8B3-4607-A57F-FCA3C99F9442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AE39-C399-4B92-AFFC-DF4CD31C7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FAB8-E8B3-4607-A57F-FCA3C99F9442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AE39-C399-4B92-AFFC-DF4CD31C7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FAB8-E8B3-4607-A57F-FCA3C99F9442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AE39-C399-4B92-AFFC-DF4CD31C7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FAB8-E8B3-4607-A57F-FCA3C99F9442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AE39-C399-4B92-AFFC-DF4CD31C7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FAB8-E8B3-4607-A57F-FCA3C99F9442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AE39-C399-4B92-AFFC-DF4CD31C7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FAB8-E8B3-4607-A57F-FCA3C99F9442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AE39-C399-4B92-AFFC-DF4CD31C7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FAB8-E8B3-4607-A57F-FCA3C99F9442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AE39-C399-4B92-AFFC-DF4CD31C7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FAB8-E8B3-4607-A57F-FCA3C99F9442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AE39-C399-4B92-AFFC-DF4CD31C7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EFAB8-E8B3-4607-A57F-FCA3C99F9442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DAE39-C399-4B92-AFFC-DF4CD31C7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412776"/>
            <a:ext cx="7646132" cy="227754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Достопримечательности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Владимира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17032"/>
            <a:ext cx="2286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55776" y="404664"/>
            <a:ext cx="4010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МКОУ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Купреевская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СОШ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472514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Выполнила: Учитель начальных    классов  Круглова С. Г.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6021288"/>
            <a:ext cx="78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2013г.</a:t>
            </a:r>
            <a:endParaRPr lang="ru-RU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658100" cy="574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99592" y="6165304"/>
            <a:ext cx="7458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Современный  мост построенный в 2003 году.</a:t>
            </a:r>
            <a:endParaRPr lang="ru-RU" sz="2800" i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660690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79425" cy="2841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332656"/>
            <a:ext cx="8160907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24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Настя</cp:lastModifiedBy>
  <cp:revision>77</cp:revision>
  <dcterms:created xsi:type="dcterms:W3CDTF">2013-05-06T12:49:52Z</dcterms:created>
  <dcterms:modified xsi:type="dcterms:W3CDTF">2014-10-10T12:17:50Z</dcterms:modified>
</cp:coreProperties>
</file>