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6" r:id="rId4"/>
    <p:sldId id="260" r:id="rId5"/>
    <p:sldId id="265" r:id="rId6"/>
    <p:sldId id="262" r:id="rId7"/>
    <p:sldId id="257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10EE-DB30-4A75-B100-F493E24E3C54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131-457E-4DD6-A206-EC55C68D2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du.cap.ru/home/8832/%D0%BC%D0%B0%D1%82%D0%B5%D0%B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995952"/>
            <a:ext cx="83906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ВИКТОРИНА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Задание: </a:t>
            </a:r>
          </a:p>
          <a:p>
            <a:r>
              <a:rPr lang="ru-RU" sz="2800" dirty="0" smtClean="0"/>
              <a:t>Измерить с помощью шага расстояние вашего класса от окон до противоположной стены. Сколько это примерно метров? </a:t>
            </a:r>
            <a:endParaRPr lang="ru-RU" sz="2800" dirty="0"/>
          </a:p>
        </p:txBody>
      </p:sp>
      <p:pic>
        <p:nvPicPr>
          <p:cNvPr id="25602" name="Picture 2" descr="http://www.navigator-kostroma.ru/files/images/gn420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524500" cy="3686176"/>
          </a:xfrm>
          <a:prstGeom prst="rect">
            <a:avLst/>
          </a:prstGeom>
          <a:noFill/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16876" t="41953" r="18926" b="9813"/>
          <a:stretch>
            <a:fillRect/>
          </a:stretch>
        </p:blipFill>
        <p:spPr bwMode="auto">
          <a:xfrm>
            <a:off x="251520" y="404664"/>
            <a:ext cx="835292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45091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ЗАДАНИЕ:  Переведите свой рост в ярды. (1 ярд = 90 см) </a:t>
            </a:r>
            <a:endParaRPr lang="ru-RU" sz="2400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2687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БИОЛОГИЯ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27089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ЛИТЕРАТУРА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14908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ТВОРЧЕСТВО</a:t>
            </a:r>
            <a:endParaRPr lang="ru-RU" sz="4000" b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3203848" y="1052736"/>
            <a:ext cx="1224136" cy="1152128"/>
            <a:chOff x="3203848" y="1052736"/>
            <a:chExt cx="1224136" cy="1152128"/>
          </a:xfrm>
        </p:grpSpPr>
        <p:sp>
          <p:nvSpPr>
            <p:cNvPr id="2" name="Овал 1"/>
            <p:cNvSpPr/>
            <p:nvPr/>
          </p:nvSpPr>
          <p:spPr>
            <a:xfrm>
              <a:off x="3203848" y="1052736"/>
              <a:ext cx="1224136" cy="115212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hlinkClick r:id="rId2" action="ppaction://hlinksldjump"/>
            </p:cNvPr>
            <p:cNvSpPr txBox="1"/>
            <p:nvPr/>
          </p:nvSpPr>
          <p:spPr>
            <a:xfrm>
              <a:off x="3563888" y="1124744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03848" y="3861048"/>
            <a:ext cx="1224136" cy="1152128"/>
            <a:chOff x="3203848" y="3861048"/>
            <a:chExt cx="1224136" cy="1152128"/>
          </a:xfrm>
        </p:grpSpPr>
        <p:sp>
          <p:nvSpPr>
            <p:cNvPr id="9" name="Овал 8"/>
            <p:cNvSpPr/>
            <p:nvPr/>
          </p:nvSpPr>
          <p:spPr>
            <a:xfrm>
              <a:off x="3203848" y="3861048"/>
              <a:ext cx="1224136" cy="115212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hlinkClick r:id="rId3" action="ppaction://hlinksldjump"/>
            </p:cNvPr>
            <p:cNvSpPr txBox="1"/>
            <p:nvPr/>
          </p:nvSpPr>
          <p:spPr>
            <a:xfrm>
              <a:off x="3491880" y="3933056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203848" y="2420888"/>
            <a:ext cx="1224136" cy="1152128"/>
            <a:chOff x="3203848" y="2420888"/>
            <a:chExt cx="1224136" cy="1152128"/>
          </a:xfrm>
        </p:grpSpPr>
        <p:sp>
          <p:nvSpPr>
            <p:cNvPr id="6" name="Овал 5"/>
            <p:cNvSpPr/>
            <p:nvPr/>
          </p:nvSpPr>
          <p:spPr>
            <a:xfrm>
              <a:off x="3203848" y="2420888"/>
              <a:ext cx="1224136" cy="11521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hlinkClick r:id="rId4" action="ppaction://hlinksldjump"/>
            </p:cNvPr>
            <p:cNvSpPr txBox="1"/>
            <p:nvPr/>
          </p:nvSpPr>
          <p:spPr>
            <a:xfrm>
              <a:off x="3491880" y="2492896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1</a:t>
              </a:r>
              <a:endParaRPr lang="ru-RU" sz="54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716016" y="1052736"/>
            <a:ext cx="1224136" cy="1152128"/>
            <a:chOff x="4716016" y="1052736"/>
            <a:chExt cx="1224136" cy="1152128"/>
          </a:xfrm>
        </p:grpSpPr>
        <p:sp>
          <p:nvSpPr>
            <p:cNvPr id="3" name="Овал 2"/>
            <p:cNvSpPr/>
            <p:nvPr/>
          </p:nvSpPr>
          <p:spPr>
            <a:xfrm>
              <a:off x="4716016" y="1052736"/>
              <a:ext cx="1224136" cy="115212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hlinkClick r:id="rId5" action="ppaction://hlinksldjump"/>
            </p:cNvPr>
            <p:cNvSpPr txBox="1"/>
            <p:nvPr/>
          </p:nvSpPr>
          <p:spPr>
            <a:xfrm>
              <a:off x="5004048" y="1124744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2</a:t>
              </a:r>
              <a:endParaRPr lang="ru-RU" sz="54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88024" y="2420888"/>
            <a:ext cx="1224136" cy="1152128"/>
            <a:chOff x="4788024" y="2420888"/>
            <a:chExt cx="1224136" cy="1152128"/>
          </a:xfrm>
        </p:grpSpPr>
        <p:sp>
          <p:nvSpPr>
            <p:cNvPr id="7" name="Овал 6"/>
            <p:cNvSpPr/>
            <p:nvPr/>
          </p:nvSpPr>
          <p:spPr>
            <a:xfrm>
              <a:off x="4788024" y="2420888"/>
              <a:ext cx="1224136" cy="11521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hlinkClick r:id="rId6" action="ppaction://hlinksldjump"/>
            </p:cNvPr>
            <p:cNvSpPr txBox="1"/>
            <p:nvPr/>
          </p:nvSpPr>
          <p:spPr>
            <a:xfrm>
              <a:off x="5076056" y="2492896"/>
              <a:ext cx="648072" cy="927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2</a:t>
              </a:r>
              <a:endParaRPr lang="ru-RU" sz="54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60032" y="3861048"/>
            <a:ext cx="1224136" cy="1152128"/>
            <a:chOff x="4860032" y="3861048"/>
            <a:chExt cx="1224136" cy="1152128"/>
          </a:xfrm>
        </p:grpSpPr>
        <p:sp>
          <p:nvSpPr>
            <p:cNvPr id="10" name="Овал 9"/>
            <p:cNvSpPr/>
            <p:nvPr/>
          </p:nvSpPr>
          <p:spPr>
            <a:xfrm>
              <a:off x="4860032" y="3861048"/>
              <a:ext cx="1224136" cy="115212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>
              <a:hlinkClick r:id="rId7" action="ppaction://hlinksldjump"/>
            </p:cNvPr>
            <p:cNvSpPr txBox="1"/>
            <p:nvPr/>
          </p:nvSpPr>
          <p:spPr>
            <a:xfrm>
              <a:off x="5148064" y="3933056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2</a:t>
              </a:r>
              <a:endParaRPr lang="ru-RU" sz="54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28184" y="1052736"/>
            <a:ext cx="1224136" cy="1152128"/>
            <a:chOff x="6228184" y="1052736"/>
            <a:chExt cx="1224136" cy="1152128"/>
          </a:xfrm>
        </p:grpSpPr>
        <p:sp>
          <p:nvSpPr>
            <p:cNvPr id="4" name="Овал 3"/>
            <p:cNvSpPr/>
            <p:nvPr/>
          </p:nvSpPr>
          <p:spPr>
            <a:xfrm>
              <a:off x="6228184" y="1052736"/>
              <a:ext cx="1224136" cy="115212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>
              <a:hlinkClick r:id="rId8" action="ppaction://hlinksldjump"/>
            </p:cNvPr>
            <p:cNvSpPr txBox="1"/>
            <p:nvPr/>
          </p:nvSpPr>
          <p:spPr>
            <a:xfrm>
              <a:off x="6516216" y="1196752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28184" y="2420888"/>
            <a:ext cx="1224136" cy="1152128"/>
            <a:chOff x="6228184" y="2420888"/>
            <a:chExt cx="1224136" cy="1152128"/>
          </a:xfrm>
        </p:grpSpPr>
        <p:sp>
          <p:nvSpPr>
            <p:cNvPr id="8" name="Овал 7"/>
            <p:cNvSpPr/>
            <p:nvPr/>
          </p:nvSpPr>
          <p:spPr>
            <a:xfrm>
              <a:off x="6228184" y="2420888"/>
              <a:ext cx="1224136" cy="115212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hlinkClick r:id="rId9" action="ppaction://hlinksldjump"/>
            </p:cNvPr>
            <p:cNvSpPr txBox="1"/>
            <p:nvPr/>
          </p:nvSpPr>
          <p:spPr>
            <a:xfrm>
              <a:off x="6516216" y="2492896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300192" y="3861048"/>
            <a:ext cx="1224136" cy="1152128"/>
            <a:chOff x="6300192" y="3861048"/>
            <a:chExt cx="1224136" cy="1152128"/>
          </a:xfrm>
        </p:grpSpPr>
        <p:sp>
          <p:nvSpPr>
            <p:cNvPr id="11" name="Овал 10"/>
            <p:cNvSpPr/>
            <p:nvPr/>
          </p:nvSpPr>
          <p:spPr>
            <a:xfrm>
              <a:off x="6300192" y="3861048"/>
              <a:ext cx="1224136" cy="115212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hlinkClick r:id="rId10" action="ppaction://hlinksldjump"/>
            </p:cNvPr>
            <p:cNvSpPr txBox="1"/>
            <p:nvPr/>
          </p:nvSpPr>
          <p:spPr>
            <a:xfrm>
              <a:off x="6588224" y="3933056"/>
              <a:ext cx="6480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3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.ru/data/forum/images/2011-11/42705015-duymovocka_duimovochka_0-06-29.jpg"/>
          <p:cNvPicPr>
            <a:picLocks noChangeAspect="1" noChangeArrowheads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00702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ЗАДАНИЕ: Как называется сказка? Кто автор?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Какой рост у героини в сантиметрах?  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y-ussr.ru/diafilmy/avtorskie-skazki/malchik-s-palchik-1989/19-malchik-s-palchik-1989.jpg"/>
          <p:cNvPicPr>
            <a:picLocks noChangeAspect="1" noChangeArrowheads="1"/>
          </p:cNvPicPr>
          <p:nvPr/>
        </p:nvPicPr>
        <p:blipFill>
          <a:blip r:embed="rId2" cstate="print"/>
          <a:srcRect l="9234" r="5901" b="15350"/>
          <a:stretch>
            <a:fillRect/>
          </a:stretch>
        </p:blipFill>
        <p:spPr bwMode="auto">
          <a:xfrm>
            <a:off x="-23357" y="0"/>
            <a:ext cx="9167357" cy="6858000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ЗАДАНИЕ: О каких единицах длины говорится в названии этой сказки?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Кто автор данной сказки?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megashara.com/screenshots/844122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773"/>
          </a:xfrm>
          <a:prstGeom prst="rect">
            <a:avLst/>
          </a:prstGeom>
          <a:noFill/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179512" y="6281936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8896" y="0"/>
            <a:ext cx="53651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Что ж он видит? – Прекрасивых </a:t>
            </a:r>
            <a:b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Двух коней золотогривых</a:t>
            </a:r>
            <a:b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Да игрушечку – конька </a:t>
            </a:r>
            <a:b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Ростом только в три вершка,</a:t>
            </a:r>
            <a:b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На спине с двумя горбами </a:t>
            </a:r>
            <a:b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bg1"/>
                </a:solidFill>
                <a:cs typeface="Aharoni" pitchFamily="2" charset="-79"/>
              </a:rPr>
              <a:t>Да с аршинными ушами.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473005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ЗАДАНИЕ: Прочитай.  Кто автор этих строк? Какой рост у конька? Какая длина ушей?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4929198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ВЕРШОК = 4 см 5 мм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44371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Тигровая змея(ядовитая)</a:t>
            </a:r>
            <a:endParaRPr lang="ru-RU" b="1" dirty="0"/>
          </a:p>
        </p:txBody>
      </p:sp>
      <p:pic>
        <p:nvPicPr>
          <p:cNvPr id="19460" name="Picture 4" descr="http://s1.ziare.com/?mmid=29a2dbf3ca20c4e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412" y="188640"/>
            <a:ext cx="5743908" cy="4093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2514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Тигровая змея смертельно ядовита. Яд этой змеи считается самым сильным и опасным. По величине тигровая — не самая крупная змея. Достигает в длину  7 футов.  </a:t>
            </a:r>
          </a:p>
          <a:p>
            <a:r>
              <a:rPr lang="ru-RU" sz="2400" b="1" dirty="0" smtClean="0"/>
              <a:t>Какая длина тигровой змеи,  если 1 фут = 30 см  ?  </a:t>
            </a: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9330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Самое крупное животное в  мире – синий кит.</a:t>
            </a:r>
            <a:r>
              <a:rPr lang="ru-RU" sz="2400" dirty="0"/>
              <a:t> </a:t>
            </a:r>
            <a:r>
              <a:rPr lang="ru-RU" sz="2400" dirty="0" smtClean="0"/>
              <a:t>Синий кит является морским млекопитающим, которое  принадлежит к отряду китообразных , достигающий 30 метров.</a:t>
            </a:r>
          </a:p>
          <a:p>
            <a:endParaRPr lang="ru-RU" sz="2400" dirty="0"/>
          </a:p>
          <a:p>
            <a:r>
              <a:rPr lang="ru-RU" sz="2400" dirty="0" smtClean="0"/>
              <a:t>Задание: Переведите 30 метров в  аршины (1 аршин = 71 см)</a:t>
            </a:r>
            <a:endParaRPr lang="ru-RU" sz="2400" dirty="0"/>
          </a:p>
        </p:txBody>
      </p:sp>
      <p:pic>
        <p:nvPicPr>
          <p:cNvPr id="4100" name="Picture 4" descr="http://vladnews.ru/uploads/Roma/newfolder2/k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400675" cy="3505200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8316416" y="6093296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Gcy;&amp;iecy;&amp;pcy;&amp;acy;&amp;rcy;&amp;dcy; &amp;scy; &amp;dcy;&amp;iecy;&amp;tcy;&amp;iecy;&amp;ncy;&amp;ycy;&amp;shcy;&amp;acy;&amp;mcy;&amp;icy;.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 t="6461"/>
          <a:stretch>
            <a:fillRect/>
          </a:stretch>
        </p:blipFill>
        <p:spPr bwMode="auto">
          <a:xfrm>
            <a:off x="1259632" y="1052736"/>
            <a:ext cx="6819900" cy="4169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Самое быстрое животное. </a:t>
            </a:r>
          </a:p>
          <a:p>
            <a:pPr algn="ctr"/>
            <a:r>
              <a:rPr lang="ru-RU" sz="2800" b="1" dirty="0" smtClean="0"/>
              <a:t>Пробегает за один час 155555 ярдов.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452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Задание: Кто изображен на рисунке? Сколько примерно  километров за один час пробегает это животное, если </a:t>
            </a:r>
          </a:p>
          <a:p>
            <a:r>
              <a:rPr lang="ru-RU" sz="2400" b="1" dirty="0" smtClean="0"/>
              <a:t>1 ярд = 90 см ?   </a:t>
            </a:r>
            <a:endParaRPr lang="ru-RU" sz="2400" b="1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316416" y="6093296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Задание: </a:t>
            </a:r>
          </a:p>
          <a:p>
            <a:r>
              <a:rPr lang="ru-RU" sz="2800" dirty="0" smtClean="0"/>
              <a:t>Измерьте длину и ширину парты в сантиметрах и переведите получившиеся длины в  ладони.</a:t>
            </a:r>
            <a:endParaRPr lang="ru-RU" sz="2800" dirty="0"/>
          </a:p>
        </p:txBody>
      </p:sp>
      <p:pic>
        <p:nvPicPr>
          <p:cNvPr id="26626" name="Picture 2" descr="http://www.omnk.ru/upload/iblock/735/7350cd3e8f83d28c14fa163d7181f4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ACC"/>
              </a:clrFrom>
              <a:clrTo>
                <a:srgbClr val="E0DA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564904"/>
            <a:ext cx="4986125" cy="3933056"/>
          </a:xfrm>
          <a:prstGeom prst="rect">
            <a:avLst/>
          </a:prstGeom>
          <a:noFill/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316416" y="6021288"/>
            <a:ext cx="648072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212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Александр</cp:lastModifiedBy>
  <cp:revision>4</cp:revision>
  <dcterms:created xsi:type="dcterms:W3CDTF">2013-09-13T17:20:25Z</dcterms:created>
  <dcterms:modified xsi:type="dcterms:W3CDTF">2014-01-16T17:01:37Z</dcterms:modified>
</cp:coreProperties>
</file>