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1" r:id="rId10"/>
    <p:sldId id="267" r:id="rId11"/>
    <p:sldId id="265" r:id="rId12"/>
    <p:sldId id="266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7C5C-454E-49AE-BE5D-A2053185FAF6}" type="datetimeFigureOut">
              <a:rPr lang="ru-RU" smtClean="0"/>
              <a:pPr/>
              <a:t>30.11.2013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9D6E4-F3B6-4B13-A3D4-A557568B41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7C5C-454E-49AE-BE5D-A2053185FAF6}" type="datetimeFigureOut">
              <a:rPr lang="ru-RU" smtClean="0"/>
              <a:pPr/>
              <a:t>30.11.2013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9D6E4-F3B6-4B13-A3D4-A557568B41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7C5C-454E-49AE-BE5D-A2053185FAF6}" type="datetimeFigureOut">
              <a:rPr lang="ru-RU" smtClean="0"/>
              <a:pPr/>
              <a:t>30.11.2013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9D6E4-F3B6-4B13-A3D4-A557568B41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7C5C-454E-49AE-BE5D-A2053185FAF6}" type="datetimeFigureOut">
              <a:rPr lang="ru-RU" smtClean="0"/>
              <a:pPr/>
              <a:t>30.11.2013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9D6E4-F3B6-4B13-A3D4-A557568B41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7C5C-454E-49AE-BE5D-A2053185FAF6}" type="datetimeFigureOut">
              <a:rPr lang="ru-RU" smtClean="0"/>
              <a:pPr/>
              <a:t>30.11.2013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9D6E4-F3B6-4B13-A3D4-A557568B41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7C5C-454E-49AE-BE5D-A2053185FAF6}" type="datetimeFigureOut">
              <a:rPr lang="ru-RU" smtClean="0"/>
              <a:pPr/>
              <a:t>30.11.2013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9D6E4-F3B6-4B13-A3D4-A557568B41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7C5C-454E-49AE-BE5D-A2053185FAF6}" type="datetimeFigureOut">
              <a:rPr lang="ru-RU" smtClean="0"/>
              <a:pPr/>
              <a:t>30.11.2013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9D6E4-F3B6-4B13-A3D4-A557568B41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7C5C-454E-49AE-BE5D-A2053185FAF6}" type="datetimeFigureOut">
              <a:rPr lang="ru-RU" smtClean="0"/>
              <a:pPr/>
              <a:t>30.11.2013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9D6E4-F3B6-4B13-A3D4-A557568B41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7C5C-454E-49AE-BE5D-A2053185FAF6}" type="datetimeFigureOut">
              <a:rPr lang="ru-RU" smtClean="0"/>
              <a:pPr/>
              <a:t>30.11.2013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9D6E4-F3B6-4B13-A3D4-A557568B41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7C5C-454E-49AE-BE5D-A2053185FAF6}" type="datetimeFigureOut">
              <a:rPr lang="ru-RU" smtClean="0"/>
              <a:pPr/>
              <a:t>30.11.2013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9D6E4-F3B6-4B13-A3D4-A557568B41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7C5C-454E-49AE-BE5D-A2053185FAF6}" type="datetimeFigureOut">
              <a:rPr lang="ru-RU" smtClean="0"/>
              <a:pPr/>
              <a:t>30.11.2013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9D6E4-F3B6-4B13-A3D4-A557568B41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57C5C-454E-49AE-BE5D-A2053185FAF6}" type="datetimeFigureOut">
              <a:rPr lang="ru-RU" smtClean="0"/>
              <a:pPr/>
              <a:t>30.11.2013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69D6E4-F3B6-4B13-A3D4-A557568B41C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14" y="928670"/>
            <a:ext cx="6862777" cy="36317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11500" b="1" dirty="0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gradFill flip="none" rotWithShape="1">
                  <a:gsLst>
                    <a:gs pos="0">
                      <a:schemeClr val="accent3">
                        <a:shade val="30000"/>
                        <a:satMod val="115000"/>
                      </a:schemeClr>
                    </a:gs>
                    <a:gs pos="50000">
                      <a:schemeClr val="accent3">
                        <a:shade val="67500"/>
                        <a:satMod val="115000"/>
                      </a:schemeClr>
                    </a:gs>
                    <a:gs pos="100000">
                      <a:schemeClr val="accent3">
                        <a:shade val="100000"/>
                        <a:satMod val="115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</a:rPr>
              <a:t>ИГРА</a:t>
            </a:r>
          </a:p>
          <a:p>
            <a:pPr algn="ctr"/>
            <a:r>
              <a:rPr lang="ru-RU" sz="11500" b="1" cap="none" spc="0" dirty="0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gradFill flip="none" rotWithShape="1">
                  <a:gsLst>
                    <a:gs pos="0">
                      <a:schemeClr val="accent3">
                        <a:shade val="30000"/>
                        <a:satMod val="115000"/>
                      </a:schemeClr>
                    </a:gs>
                    <a:gs pos="50000">
                      <a:schemeClr val="accent3">
                        <a:shade val="67500"/>
                        <a:satMod val="115000"/>
                      </a:schemeClr>
                    </a:gs>
                    <a:gs pos="100000">
                      <a:schemeClr val="accent3">
                        <a:shade val="100000"/>
                        <a:satMod val="115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effectLst/>
              </a:rPr>
              <a:t>«ЭВРИКА»</a:t>
            </a:r>
            <a:endParaRPr lang="ru-RU" sz="11500" b="1" cap="none" spc="0" dirty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gradFill flip="none" rotWithShape="1">
                <a:gsLst>
                  <a:gs pos="0">
                    <a:schemeClr val="accent3">
                      <a:shade val="30000"/>
                      <a:satMod val="115000"/>
                    </a:schemeClr>
                  </a:gs>
                  <a:gs pos="50000">
                    <a:schemeClr val="accent3">
                      <a:shade val="67500"/>
                      <a:satMod val="115000"/>
                    </a:schemeClr>
                  </a:gs>
                  <a:gs pos="100000">
                    <a:schemeClr val="accent3">
                      <a:shade val="100000"/>
                      <a:satMod val="115000"/>
                    </a:schemeClr>
                  </a:gs>
                </a:gsLst>
                <a:path path="circle">
                  <a:fillToRect l="100000" b="100000"/>
                </a:path>
                <a:tileRect t="-100000" r="-100000"/>
              </a:gradFill>
              <a:effectLst/>
            </a:endParaRPr>
          </a:p>
        </p:txBody>
      </p:sp>
      <p:pic>
        <p:nvPicPr>
          <p:cNvPr id="9218" name="Picture 2" descr="http://gproxyru.appspot.com/http/verissima03.altervista.org/images/bimba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571480"/>
            <a:ext cx="2751588" cy="2500330"/>
          </a:xfrm>
          <a:prstGeom prst="rect">
            <a:avLst/>
          </a:prstGeom>
          <a:noFill/>
        </p:spPr>
      </p:pic>
      <p:pic>
        <p:nvPicPr>
          <p:cNvPr id="9220" name="Picture 4" descr="http://s58.radikal.ru/i161/1006/88/736f44744b4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4029066"/>
            <a:ext cx="3068672" cy="2828934"/>
          </a:xfrm>
          <a:prstGeom prst="rect">
            <a:avLst/>
          </a:prstGeom>
          <a:noFill/>
        </p:spPr>
      </p:pic>
      <p:pic>
        <p:nvPicPr>
          <p:cNvPr id="9224" name="Picture 8" descr="http://cdn3.dogonews.com/pictures/1971/content/mathfun_4.gif?128569627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15074" y="428604"/>
            <a:ext cx="2623245" cy="27443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500034" y="857232"/>
            <a:ext cx="821537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9. Что тяжелее: 1 кг ваты, 1 кг железа или 1 кг сена?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>
                <a:tab pos="180975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вата           2) железо              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80975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3) сено           4) поровну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31" name="Picture 3" descr="http://vse-skazki.ru/images/stories/Izobradzeniya_iz_skazok/Narodnie_skazki/k/kazahskie/Chto_tyazhelee_pud_vati_ili_pud_zheleza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86182" y="2357430"/>
            <a:ext cx="4876800" cy="38862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357158" y="642918"/>
            <a:ext cx="828677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10. У каждой цифры есть соседи. Найди соседей цифры 8.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742950" marR="0" lvl="0" indent="-742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>
                <a:tab pos="180975" algn="l"/>
              </a:tabLst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 и 7           2) 9 и 10                </a:t>
            </a:r>
          </a:p>
          <a:p>
            <a:pPr marL="742950" marR="0" lvl="0" indent="-742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80975" algn="l"/>
              </a:tabLst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3)   6 и 9          4) 7 и 9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79" name="Picture 3" descr="http://img1.liveinternet.ru/images/foto/c/9/apps/2/547/2547577_8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9FAFC"/>
              </a:clrFrom>
              <a:clrTo>
                <a:srgbClr val="F9FA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29256" y="1857364"/>
            <a:ext cx="2990850" cy="38862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357158" y="928670"/>
            <a:ext cx="8429684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11.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Термометр показывает 10 градусов тепла. </a:t>
            </a:r>
            <a:r>
              <a:rPr lang="ru-RU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Сколько градусов покажут 3 термометра?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30             2) 10                       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3) 20              4) 40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4286248" y="1857364"/>
            <a:ext cx="3848100" cy="3886201"/>
            <a:chOff x="4286248" y="1857364"/>
            <a:chExt cx="3848100" cy="3886201"/>
          </a:xfrm>
        </p:grpSpPr>
        <p:pic>
          <p:nvPicPr>
            <p:cNvPr id="23557" name="Picture 5" descr="http://img0.liveinternet.ru/images/attach/c/3/75/367/75367726_big_1336_1.jpg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286248" y="1857364"/>
              <a:ext cx="3848100" cy="3886201"/>
            </a:xfrm>
            <a:prstGeom prst="rect">
              <a:avLst/>
            </a:prstGeom>
            <a:noFill/>
          </p:spPr>
        </p:pic>
        <p:sp>
          <p:nvSpPr>
            <p:cNvPr id="5" name="Прямоугольник 4"/>
            <p:cNvSpPr/>
            <p:nvPr/>
          </p:nvSpPr>
          <p:spPr>
            <a:xfrm rot="18617784">
              <a:off x="5786446" y="4357694"/>
              <a:ext cx="428628" cy="2143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500034" y="642918"/>
            <a:ext cx="8072494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12. Моего друга зовут Александр Олегович. Его деда – Георгий Константинович. Как зовут отца моего друга?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Константин Александрович            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2) Александр Георгиевич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3) Олег Георгиевич           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4) Георгий Олегович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8675" name="Picture 3" descr="http://funforkids.ru/pictures/plasticfamily/pc088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6248" y="2615601"/>
            <a:ext cx="5173476" cy="36709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500034" y="928670"/>
            <a:ext cx="8429684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13. Прочитайте это число: 4005.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четыре тысячи пятьсот                    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2) четыреста пять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3) четыре тысячи пятьдесят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4) четыре тысячи пять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7651" name="Picture 3" descr="http://s55.radikal.ru/i149/1109/c6/6b5d3b20f483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728" y="3786190"/>
            <a:ext cx="2034232" cy="2643206"/>
          </a:xfrm>
          <a:prstGeom prst="rect">
            <a:avLst/>
          </a:prstGeom>
          <a:noFill/>
        </p:spPr>
      </p:pic>
      <p:pic>
        <p:nvPicPr>
          <p:cNvPr id="27653" name="Picture 5" descr="http://img0.liveinternet.ru/images/foto/c/9/apps/2/547/2547574_5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65282" y="2000240"/>
            <a:ext cx="3298754" cy="4286280"/>
          </a:xfrm>
          <a:prstGeom prst="rect">
            <a:avLst/>
          </a:prstGeom>
          <a:noFill/>
        </p:spPr>
      </p:pic>
      <p:pic>
        <p:nvPicPr>
          <p:cNvPr id="27655" name="Picture 7" descr="http://900igr.net/datas/schjot/10-TSifry-2.files/0002-002-0.-Nol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1710" t="12868" r="33823" b="26470"/>
          <a:stretch>
            <a:fillRect/>
          </a:stretch>
        </p:blipFill>
        <p:spPr bwMode="auto">
          <a:xfrm>
            <a:off x="3214678" y="3286124"/>
            <a:ext cx="1785950" cy="3071834"/>
          </a:xfrm>
          <a:prstGeom prst="rect">
            <a:avLst/>
          </a:prstGeom>
          <a:noFill/>
        </p:spPr>
      </p:pic>
      <p:pic>
        <p:nvPicPr>
          <p:cNvPr id="6" name="Picture 7" descr="http://900igr.net/datas/schjot/10-TSifry-2.files/0002-002-0.-Nol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1710" t="12868" r="33823" b="26470"/>
          <a:stretch>
            <a:fillRect/>
          </a:stretch>
        </p:blipFill>
        <p:spPr bwMode="auto">
          <a:xfrm>
            <a:off x="4572000" y="2928934"/>
            <a:ext cx="1785950" cy="30718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428596" y="642918"/>
            <a:ext cx="8715404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14. Брату пять лет, сестре 8 лет.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сколько лет сестра будет старше брата через 10 лет?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30            2) на 12               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3) на 3               4) возраст сравняется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6627" name="Picture 3" descr="http://img.taopic.com/uploads/allimg/130510/235104-1305100H120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3571876"/>
            <a:ext cx="3429024" cy="250724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357158" y="928670"/>
            <a:ext cx="757242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15. Сколько раз при счете до 20 встречается цифра 1?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742950" marR="0" lvl="0" indent="-742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12               2) 11                    </a:t>
            </a:r>
          </a:p>
          <a:p>
            <a:pPr marL="742950" marR="0" lvl="0" indent="-742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3) 4                   4) 2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5603" name="Picture 3" descr="http://i076.radikal.ru/1105/c5/64d506ab75e2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0694" y="1643050"/>
            <a:ext cx="2990850" cy="3886201"/>
          </a:xfrm>
          <a:prstGeom prst="rect">
            <a:avLst/>
          </a:prstGeom>
          <a:noFill/>
        </p:spPr>
      </p:pic>
      <p:pic>
        <p:nvPicPr>
          <p:cNvPr id="25605" name="Picture 5" descr="http://img0.liveinternet.ru/images/attach/c/1/58/313/58313037_veseluye_cifruy.png"/>
          <p:cNvPicPr>
            <a:picLocks noChangeAspect="1" noChangeArrowheads="1"/>
          </p:cNvPicPr>
          <p:nvPr/>
        </p:nvPicPr>
        <p:blipFill>
          <a:blip r:embed="rId3"/>
          <a:srcRect l="24150" r="51699" b="66912"/>
          <a:stretch>
            <a:fillRect/>
          </a:stretch>
        </p:blipFill>
        <p:spPr bwMode="auto">
          <a:xfrm>
            <a:off x="928662" y="3071810"/>
            <a:ext cx="2857520" cy="2857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71472" y="857232"/>
            <a:ext cx="8572528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Сколько фруктов под салфетками?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1) 1  </a:t>
            </a:r>
            <a:r>
              <a:rPr kumimoji="0" lang="ru-RU" sz="4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2) 3          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3) 4     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4) 2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34041" t="31250" r="37957" b="18945"/>
          <a:stretch>
            <a:fillRect/>
          </a:stretch>
        </p:blipFill>
        <p:spPr bwMode="auto">
          <a:xfrm>
            <a:off x="4714876" y="2071678"/>
            <a:ext cx="3643338" cy="364333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3" name="Рисунок 2" descr="с14, п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3143248"/>
            <a:ext cx="4018198" cy="278608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357158" y="1071546"/>
            <a:ext cx="850112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Сколько котят под кроватью?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1) 3</a:t>
            </a:r>
            <a:r>
              <a:rPr kumimoji="0" lang="ru-RU" sz="36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2) 4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3) 5                 4) 6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7409" name="Рисунок 3" descr="с15 п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3500438"/>
            <a:ext cx="4156485" cy="25717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285720" y="571480"/>
            <a:ext cx="8501122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Всю ночь в комнате горели 5 свечей, к утру одна из них потухла. Сколько свечей осталось в комнате?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1) 3           2) 4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3) 5           4) 6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357158" y="857232"/>
            <a:ext cx="821537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В корзине 5 яблок и 2 груши.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Сколько всего овощей в корзине?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>
                <a:tab pos="180975" algn="l"/>
              </a:tabLst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</a:t>
            </a:r>
            <a:r>
              <a:rPr kumimoji="0" lang="ru-RU" sz="36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2) 3                  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80975" algn="l"/>
              </a:tabLst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3) 5                   4) нисколько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87" name="Picture 3" descr="http://www.wool-town.ru/_ph/13/2/6077890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3500438"/>
            <a:ext cx="3838561" cy="255486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214282" y="1071546"/>
            <a:ext cx="850112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Бежали поросята. Один впереди – два позади, один позади – два впереди, один между двумя. Сколько всего поросят?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1) 9                  2) 6                  3) 7              4) 3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3" name="Picture 3" descr="http://img1.liveinternet.ru/images/attach/c/4/82/642/82642773_4941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3286124"/>
            <a:ext cx="4143404" cy="276227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500034" y="1428736"/>
            <a:ext cx="8358246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 В колесе – 10 спиц.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Сколько между ними промежутков?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1) 10           2) 20             3) 9           4) 11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428596" y="1852562"/>
            <a:ext cx="8358246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7.  У жука 3 пары ног, а у паука 4 пары ног. </a:t>
            </a:r>
            <a:r>
              <a:rPr lang="ru-RU" sz="36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сколько ног больше у паука, чем у жука?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742950" marR="0" lvl="0" indent="-742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>
                <a:tab pos="180975" algn="l"/>
              </a:tabLst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            2) 3         </a:t>
            </a:r>
          </a:p>
          <a:p>
            <a:pPr marL="742950" marR="0" lvl="0" indent="-742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80975" algn="l"/>
              </a:tabLst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3) 2               4) 7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07" name="Picture 3" descr="http://www.zooclub.ru/attach/fotogal/clip/chlen/74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00562" y="3357562"/>
            <a:ext cx="3308707" cy="2286016"/>
          </a:xfrm>
          <a:prstGeom prst="rect">
            <a:avLst/>
          </a:prstGeom>
          <a:noFill/>
        </p:spPr>
      </p:pic>
      <p:pic>
        <p:nvPicPr>
          <p:cNvPr id="21509" name="Picture 5" descr="http://images.vector-images.com/clp2/213035/clp804653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5000" b="12499"/>
          <a:stretch>
            <a:fillRect/>
          </a:stretch>
        </p:blipFill>
        <p:spPr bwMode="auto">
          <a:xfrm>
            <a:off x="3357554" y="357166"/>
            <a:ext cx="2364794" cy="1714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57158" y="642918"/>
            <a:ext cx="835824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8.   У троих братьев по две сестры. Сколько всего </a:t>
            </a:r>
            <a:r>
              <a:rPr lang="ru-RU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котят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</a:t>
            </a:r>
            <a:r>
              <a:rPr kumimoji="0" lang="ru-RU" sz="3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кошки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>
                <a:tab pos="180975" algn="l"/>
              </a:tabLst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       2) 9                        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80975" algn="l"/>
              </a:tabLst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3) 6      4) 8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http://stat18.privet.ru/lr/0a2b7152d0a60868aa449d8a36e1590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2214554"/>
            <a:ext cx="5039003" cy="378621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433</Words>
  <Application>Microsoft Office PowerPoint</Application>
  <PresentationFormat>Экран (4:3)</PresentationFormat>
  <Paragraphs>52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Александр</dc:creator>
  <cp:lastModifiedBy>Александр</cp:lastModifiedBy>
  <cp:revision>13</cp:revision>
  <dcterms:created xsi:type="dcterms:W3CDTF">2013-11-29T18:18:48Z</dcterms:created>
  <dcterms:modified xsi:type="dcterms:W3CDTF">2013-11-30T14:29:40Z</dcterms:modified>
</cp:coreProperties>
</file>