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0"/>
            <a:ext cx="2245434" cy="2139578"/>
          </a:xfrm>
          <a:prstGeom prst="rect">
            <a:avLst/>
          </a:prstGeom>
          <a:noFill/>
        </p:spPr>
      </p:pic>
      <p:pic>
        <p:nvPicPr>
          <p:cNvPr id="5" name="Picture 2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05064"/>
            <a:ext cx="2245434" cy="2139578"/>
          </a:xfrm>
          <a:prstGeom prst="rect">
            <a:avLst/>
          </a:prstGeom>
          <a:noFill/>
        </p:spPr>
      </p:pic>
      <p:pic>
        <p:nvPicPr>
          <p:cNvPr id="6" name="Picture 2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340768"/>
            <a:ext cx="2245434" cy="2139578"/>
          </a:xfrm>
          <a:prstGeom prst="rect">
            <a:avLst/>
          </a:prstGeom>
          <a:noFill/>
        </p:spPr>
      </p:pic>
      <p:pic>
        <p:nvPicPr>
          <p:cNvPr id="1030" name="Picture 6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1520" y="332656"/>
            <a:ext cx="1584176" cy="1944216"/>
          </a:xfrm>
          <a:prstGeom prst="rect">
            <a:avLst/>
          </a:prstGeom>
          <a:noFill/>
        </p:spPr>
      </p:pic>
      <p:pic>
        <p:nvPicPr>
          <p:cNvPr id="9" name="Picture 6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512" y="3933056"/>
            <a:ext cx="2115978" cy="2016224"/>
          </a:xfrm>
          <a:prstGeom prst="rect">
            <a:avLst/>
          </a:prstGeom>
          <a:noFill/>
        </p:spPr>
      </p:pic>
      <p:pic>
        <p:nvPicPr>
          <p:cNvPr id="12" name="Picture 6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619672" y="1628800"/>
            <a:ext cx="2088232" cy="1989786"/>
          </a:xfrm>
          <a:prstGeom prst="rect">
            <a:avLst/>
          </a:prstGeom>
          <a:noFill/>
        </p:spPr>
      </p:pic>
      <p:pic>
        <p:nvPicPr>
          <p:cNvPr id="13" name="Picture 6" descr="Просмотр изображения 2981166 Сервис публикации и хранения изображений : хостинг картинок : размещение фоток : место для фотогра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699792" y="4365104"/>
            <a:ext cx="2088232" cy="1989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326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</dc:creator>
  <cp:lastModifiedBy>Макс</cp:lastModifiedBy>
  <cp:revision>1</cp:revision>
  <dcterms:created xsi:type="dcterms:W3CDTF">2014-10-10T17:37:42Z</dcterms:created>
  <dcterms:modified xsi:type="dcterms:W3CDTF">2014-10-10T17:38:03Z</dcterms:modified>
</cp:coreProperties>
</file>