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3236" y="1700808"/>
            <a:ext cx="257287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3923928" y="1916832"/>
            <a:ext cx="2088232" cy="1584176"/>
          </a:xfrm>
          <a:prstGeom prst="triangl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092280" y="4283046"/>
            <a:ext cx="1872208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745940" y="4365104"/>
            <a:ext cx="1944216" cy="165618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Мы - колобки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88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                Мы - колобки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Мы - колобки</dc:title>
  <dc:creator>Макс</dc:creator>
  <cp:lastModifiedBy>Макс</cp:lastModifiedBy>
  <cp:revision>1</cp:revision>
  <dcterms:created xsi:type="dcterms:W3CDTF">2014-10-10T17:23:14Z</dcterms:created>
  <dcterms:modified xsi:type="dcterms:W3CDTF">2014-10-10T17:23:38Z</dcterms:modified>
</cp:coreProperties>
</file>