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3850B"/>
    <a:srgbClr val="F57B17"/>
    <a:srgbClr val="FE8602"/>
    <a:srgbClr val="FF0000"/>
    <a:srgbClr val="FF57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BA10-F69D-4518-AA77-2C834F77AE4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5005-A28F-45B7-B337-F59B492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lashcards.educationlab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.123rf.com/400wm/400/400/casejustin/casejustin1204/casejustin120400092/13285814-pastel-polka-dot-alphabet-frame-with-copy-space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196752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48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00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420888"/>
            <a:ext cx="5472608" cy="1908000"/>
          </a:xfrm>
          <a:prstGeom prst="rect">
            <a:avLst/>
          </a:prstGeom>
          <a:solidFill>
            <a:srgbClr val="33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dirty="0" smtClean="0">
                <a:ln>
                  <a:solidFill>
                    <a:srgbClr val="0070C0"/>
                  </a:solidFill>
                </a:ln>
                <a:solidFill>
                  <a:srgbClr val="F3850B"/>
                </a:solidFill>
              </a:rPr>
              <a:t>        </a:t>
            </a:r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rgbClr val="F38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выучить</a:t>
            </a:r>
          </a:p>
          <a:p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rgbClr val="F38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словарные слова</a:t>
            </a:r>
            <a:endParaRPr lang="ru-RU" sz="4000" b="1" dirty="0" smtClean="0">
              <a:ln>
                <a:solidFill>
                  <a:srgbClr val="0070C0"/>
                </a:solidFill>
              </a:ln>
              <a:solidFill>
                <a:srgbClr val="F38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437112"/>
            <a:ext cx="432048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Скорова Надежда Константиновна,</a:t>
            </a:r>
            <a:br>
              <a:rPr lang="ru-RU" sz="20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учитель английского языка</a:t>
            </a:r>
            <a:br>
              <a:rPr lang="ru-RU" sz="20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   ГБОУ СОШ 420</a:t>
            </a:r>
            <a:br>
              <a:rPr lang="ru-RU" sz="20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       г. Москвы</a:t>
            </a:r>
            <a:endParaRPr lang="ru-RU" sz="200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ntitled-1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3538" r="2751"/>
          <a:stretch>
            <a:fillRect/>
          </a:stretch>
        </p:blipFill>
        <p:spPr>
          <a:xfrm>
            <a:off x="1259632" y="2636911"/>
            <a:ext cx="6660000" cy="37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268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211960" y="2420888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126876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в режим «Печатать»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3851920" y="2924944"/>
            <a:ext cx="576064" cy="43204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1844824"/>
            <a:ext cx="115212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Type in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268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12160" y="4581128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126876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Набираем на клавиатуре  слово и нажимаем «Проверь ответ» или «Я не знаю»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6876256" y="5301208"/>
            <a:ext cx="576064" cy="43204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Untitled-3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259632" y="2708920"/>
            <a:ext cx="6660000" cy="3609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3968" y="2132856"/>
            <a:ext cx="2016224" cy="461665"/>
          </a:xfrm>
          <a:prstGeom prst="rect">
            <a:avLst/>
          </a:prstGeom>
          <a:solidFill>
            <a:srgbClr val="336699"/>
          </a:solidFill>
          <a:ln>
            <a:solidFill>
              <a:schemeClr val="accent1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 don’t know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724128" y="4653136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Кольцо 15"/>
          <p:cNvSpPr/>
          <p:nvPr/>
        </p:nvSpPr>
        <p:spPr>
          <a:xfrm>
            <a:off x="5220072" y="5301208"/>
            <a:ext cx="864096" cy="43204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132856"/>
            <a:ext cx="1944216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Check answer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732240" y="4725144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Кольцо 19"/>
          <p:cNvSpPr/>
          <p:nvPr/>
        </p:nvSpPr>
        <p:spPr>
          <a:xfrm>
            <a:off x="6012160" y="5301208"/>
            <a:ext cx="864096" cy="43204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268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12160" y="4581128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148478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Проверяем, исправляем, если сделали ошибку,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нажимаем «Далее»</a:t>
            </a:r>
          </a:p>
        </p:txBody>
      </p:sp>
      <p:sp>
        <p:nvSpPr>
          <p:cNvPr id="17" name="Кольцо 16"/>
          <p:cNvSpPr/>
          <p:nvPr/>
        </p:nvSpPr>
        <p:spPr>
          <a:xfrm>
            <a:off x="6876256" y="5301208"/>
            <a:ext cx="576064" cy="43204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Untitled-4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259632" y="2708920"/>
            <a:ext cx="6660000" cy="356976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004048" y="5229200"/>
            <a:ext cx="360040" cy="360040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988840"/>
            <a:ext cx="792088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Next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724128" y="4725144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3" action="ppaction://hlinksldjump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268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1700808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такой тренажёр! Попробуйте, у вас 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получится. Только нужно научиться замечать и исправлять свои ошибки и тренироваться, чтобы добиться отличного результата.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Удачи!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4797152"/>
            <a:ext cx="3456384" cy="554360"/>
          </a:xfrm>
          <a:prstGeom prst="rect">
            <a:avLst/>
          </a:prstGeom>
          <a:solidFill>
            <a:srgbClr val="3366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E860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luck!</a:t>
            </a:r>
            <a:endParaRPr lang="ru-RU" sz="3600" b="1" spc="50" dirty="0">
              <a:ln w="11430"/>
              <a:solidFill>
                <a:srgbClr val="FE860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268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1556792"/>
            <a:ext cx="3240360" cy="648000"/>
          </a:xfrm>
          <a:prstGeom prst="rect">
            <a:avLst/>
          </a:prstGeom>
          <a:solidFill>
            <a:srgbClr val="3366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E860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Sports and Hobbies</a:t>
            </a:r>
            <a:r>
              <a:rPr lang="ru-RU" sz="2400" b="1" spc="50" dirty="0" smtClean="0">
                <a:ln w="11430"/>
                <a:solidFill>
                  <a:srgbClr val="FE860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>
              <a:ln w="11430"/>
              <a:solidFill>
                <a:srgbClr val="FE860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Untitled-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l="21650" t="31792" r="55028" b="35993"/>
          <a:stretch>
            <a:fillRect/>
          </a:stretch>
        </p:blipFill>
        <p:spPr>
          <a:xfrm>
            <a:off x="1403648" y="1196752"/>
            <a:ext cx="1715119" cy="1332000"/>
          </a:xfrm>
          <a:prstGeom prst="rect">
            <a:avLst/>
          </a:prstGeom>
          <a:ln>
            <a:solidFill>
              <a:srgbClr val="336699"/>
            </a:solidFill>
          </a:ln>
        </p:spPr>
      </p:pic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 l="24423" t="33094" r="57339" b="42253"/>
          <a:stretch>
            <a:fillRect/>
          </a:stretch>
        </p:blipFill>
        <p:spPr bwMode="auto">
          <a:xfrm>
            <a:off x="1403648" y="2708920"/>
            <a:ext cx="1764000" cy="1340640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 l="24542" t="33266" r="57195" b="44094"/>
          <a:stretch>
            <a:fillRect/>
          </a:stretch>
        </p:blipFill>
        <p:spPr bwMode="auto">
          <a:xfrm>
            <a:off x="1403648" y="4293096"/>
            <a:ext cx="1756368" cy="1224136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380312" y="5445224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фон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3068960"/>
            <a:ext cx="3240360" cy="648000"/>
          </a:xfrm>
          <a:prstGeom prst="rect">
            <a:avLst/>
          </a:prstGeom>
          <a:solidFill>
            <a:srgbClr val="3366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E860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Jobs</a:t>
            </a:r>
            <a:r>
              <a:rPr lang="ru-RU" sz="2400" b="1" spc="50" dirty="0" smtClean="0">
                <a:ln w="11430"/>
                <a:solidFill>
                  <a:srgbClr val="FE860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>
              <a:ln w="11430"/>
              <a:solidFill>
                <a:srgbClr val="FE860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4581128"/>
            <a:ext cx="3240360" cy="648000"/>
          </a:xfrm>
          <a:prstGeom prst="rect">
            <a:avLst/>
          </a:prstGeom>
          <a:solidFill>
            <a:srgbClr val="3366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E860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count! 10-100</a:t>
            </a:r>
            <a:r>
              <a:rPr lang="ru-RU" sz="2400" b="1" spc="50" dirty="0" smtClean="0">
                <a:ln w="11430"/>
                <a:solidFill>
                  <a:srgbClr val="FE860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>
              <a:ln w="11430"/>
              <a:solidFill>
                <a:srgbClr val="FE860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24744"/>
            <a:ext cx="6552728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F57B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</a:t>
            </a:r>
          </a:p>
          <a:p>
            <a:r>
              <a:rPr lang="ru-RU" sz="2800" b="1" dirty="0" smtClean="0">
                <a:solidFill>
                  <a:srgbClr val="F57B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словарные слова</a:t>
            </a:r>
            <a:r>
              <a:rPr lang="ru-RU" sz="2800" b="1" dirty="0" smtClean="0">
                <a:solidFill>
                  <a:srgbClr val="F57B17"/>
                </a:solidFill>
              </a:rPr>
              <a:t>!</a:t>
            </a:r>
          </a:p>
          <a:p>
            <a:r>
              <a:rPr lang="ru-RU" sz="2800" dirty="0" smtClean="0">
                <a:solidFill>
                  <a:srgbClr val="F57B17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 надо научиться читать, писать и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произносить слова вслух, а на уроке мы только  познакомились с ними. Какое трудное задание!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же его выполнить? Не стоит волноваться, есть прекрасный помощник. Это -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тренажёр с набором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Откройте следующие слайды презентации и перед вами -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подсказка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том, как работать с тренажёром.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росто, увлекательно и полезно!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может быть, стоит начать?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196752"/>
            <a:ext cx="555299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Щёлкаем левой клавишей мышки 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картинке. Если появится окно с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сообщением о том, что страница 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зашифрована - не страшно. 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Продолжаем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Открываем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тренажёр в режиме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«Обзор»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Требуется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Silverlight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устанавливается в 1 клик, 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очень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маленький.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3789040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Review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рр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259632" y="2708920"/>
            <a:ext cx="6624000" cy="359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1340768"/>
            <a:ext cx="6408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 на кнопку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“Play Audio”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слушаем и повторяем слово, вместо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перевода -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картинка.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084168" y="4581128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рр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259632" y="2708920"/>
            <a:ext cx="6696000" cy="3630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1268760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 на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 справа,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перейти к следующей карте.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 слева -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39952" y="4581128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860032" y="4581128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1340768"/>
            <a:ext cx="64087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в режим «Изучение» для этого щелкаем по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кнопке                  .                 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2рр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259632" y="2708920"/>
            <a:ext cx="6678238" cy="362073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995936" y="3356992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9992" y="1772816"/>
            <a:ext cx="958232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Study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3563888" y="2996952"/>
            <a:ext cx="482352" cy="360040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-1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3538" r="2751"/>
          <a:stretch>
            <a:fillRect/>
          </a:stretch>
        </p:blipFill>
        <p:spPr>
          <a:xfrm>
            <a:off x="1259632" y="2636911"/>
            <a:ext cx="6660000" cy="37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268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12160" y="4581128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1124744"/>
            <a:ext cx="67687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Посмотрим на картинку и произнесем нужное слово, нажмём на галочку и перейдём к следующей картинке.  А если не помним слово? Нажмём на </a:t>
            </a:r>
            <a:r>
              <a:rPr lang="ru-RU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круглую </a:t>
            </a:r>
            <a:r>
              <a:rPr lang="ru-RU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стрелку            .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Untitled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67597" t="70768" r="25539" b="21611"/>
          <a:stretch>
            <a:fillRect/>
          </a:stretch>
        </p:blipFill>
        <p:spPr>
          <a:xfrm>
            <a:off x="5148064" y="2204864"/>
            <a:ext cx="740654" cy="432048"/>
          </a:xfrm>
          <a:prstGeom prst="rect">
            <a:avLst/>
          </a:prstGeom>
        </p:spPr>
      </p:pic>
      <p:sp>
        <p:nvSpPr>
          <p:cNvPr id="10" name="Кольцо 9"/>
          <p:cNvSpPr/>
          <p:nvPr/>
        </p:nvSpPr>
        <p:spPr>
          <a:xfrm>
            <a:off x="6444208" y="5229200"/>
            <a:ext cx="576064" cy="43204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268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12160" y="4581128"/>
            <a:ext cx="28803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7664" y="10527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126876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Повторяем слово. Если уверены, что запомнили - нажимаем на галочку, если нет - на крестик, программа предложит нам это слово ещё раз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000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l="12988" t="9381" r="13775" b="14983"/>
          <a:stretch>
            <a:fillRect/>
          </a:stretch>
        </p:blipFill>
        <p:spPr>
          <a:xfrm>
            <a:off x="1259632" y="2636912"/>
            <a:ext cx="6660000" cy="3825063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6876256" y="5301208"/>
            <a:ext cx="576064" cy="43204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7584" y="764704"/>
            <a:ext cx="554360" cy="554360"/>
          </a:xfrm>
          <a:prstGeom prst="ellipse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57B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endParaRPr lang="ru-RU" sz="3600" b="1" spc="50" dirty="0">
              <a:ln w="11430"/>
              <a:solidFill>
                <a:srgbClr val="F57B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60432" y="5733256"/>
            <a:ext cx="288000" cy="288000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previousslide" highlightClick="1"/>
          </p:cNvPr>
          <p:cNvSpPr/>
          <p:nvPr/>
        </p:nvSpPr>
        <p:spPr>
          <a:xfrm flipH="1">
            <a:off x="8100392" y="5733256"/>
            <a:ext cx="279648" cy="27964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339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2013-09-16T14:45:00Z</dcterms:created>
  <dcterms:modified xsi:type="dcterms:W3CDTF">2013-12-21T10:03:51Z</dcterms:modified>
</cp:coreProperties>
</file>