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D60F4-D8E8-4391-AFBA-6E7E57D3ABB9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E02EE2-007B-43BD-94E6-157D027648A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02EE2-007B-43BD-94E6-157D027648A1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02EE2-007B-43BD-94E6-157D027648A1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36F2FE8-B321-4BEC-9750-DF58F9BA6819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ACC6432-8474-4274-836E-B94D094137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F2FE8-B321-4BEC-9750-DF58F9BA6819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6432-8474-4274-836E-B94D094137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F2FE8-B321-4BEC-9750-DF58F9BA6819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6432-8474-4274-836E-B94D094137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F2FE8-B321-4BEC-9750-DF58F9BA6819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6432-8474-4274-836E-B94D094137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F2FE8-B321-4BEC-9750-DF58F9BA6819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6432-8474-4274-836E-B94D094137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F2FE8-B321-4BEC-9750-DF58F9BA6819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6432-8474-4274-836E-B94D094137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36F2FE8-B321-4BEC-9750-DF58F9BA6819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ACC6432-8474-4274-836E-B94D09413711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36F2FE8-B321-4BEC-9750-DF58F9BA6819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ACC6432-8474-4274-836E-B94D094137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F2FE8-B321-4BEC-9750-DF58F9BA6819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6432-8474-4274-836E-B94D094137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F2FE8-B321-4BEC-9750-DF58F9BA6819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6432-8474-4274-836E-B94D094137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F2FE8-B321-4BEC-9750-DF58F9BA6819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6432-8474-4274-836E-B94D094137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36F2FE8-B321-4BEC-9750-DF58F9BA6819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ACC6432-8474-4274-836E-B94D0941371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Математика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2 класс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7017" y="908720"/>
            <a:ext cx="856997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Работа над ошибками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Рисунок 2" descr="светлячок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1715778"/>
            <a:ext cx="2088232" cy="494134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771801" y="2060848"/>
            <a:ext cx="612068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</a:rPr>
              <a:t> Итоги контрольной работы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764704"/>
            <a:ext cx="87129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</a:rPr>
              <a:t>Найди  значения переменной, запиши только ответы:</a:t>
            </a:r>
            <a:endParaRPr lang="ru-RU" sz="44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0" y="3713584"/>
          <a:ext cx="8712973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604"/>
                <a:gridCol w="766579"/>
                <a:gridCol w="766579"/>
                <a:gridCol w="766579"/>
                <a:gridCol w="766579"/>
                <a:gridCol w="766579"/>
                <a:gridCol w="766579"/>
                <a:gridCol w="766579"/>
                <a:gridCol w="766579"/>
                <a:gridCol w="766579"/>
                <a:gridCol w="766579"/>
                <a:gridCol w="766579"/>
              </a:tblGrid>
              <a:tr h="9121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sz="2400" dirty="0" smtClean="0"/>
                        <a:t>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 </a:t>
                      </a:r>
                      <a:r>
                        <a:rPr lang="ru-RU" baseline="0" dirty="0" smtClean="0"/>
                        <a:t> 8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45605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а+5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996952"/>
            <a:ext cx="87129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10 – 2 +7 =                  18 – 8 + 3 =           6+7 + 2 =  </a:t>
            </a:r>
          </a:p>
          <a:p>
            <a:endParaRPr lang="ru-RU" sz="2800" b="1" dirty="0"/>
          </a:p>
          <a:p>
            <a:r>
              <a:rPr lang="ru-RU" sz="2800" b="1" dirty="0" smtClean="0"/>
              <a:t>9+ 4 +1  =                     17 – 9 + 8 =           7 +7 +3 =</a:t>
            </a:r>
          </a:p>
          <a:p>
            <a:endParaRPr lang="ru-RU" sz="2800" b="1" dirty="0"/>
          </a:p>
          <a:p>
            <a:r>
              <a:rPr lang="ru-RU" sz="2800" b="1" dirty="0" smtClean="0"/>
              <a:t>5 – 5 + (6+3) =                (18 – 9 ) +4 = </a:t>
            </a:r>
          </a:p>
          <a:p>
            <a:endParaRPr lang="ru-RU" sz="2800" b="1" dirty="0"/>
          </a:p>
          <a:p>
            <a:r>
              <a:rPr lang="ru-RU" sz="2800" b="1" dirty="0" smtClean="0"/>
              <a:t>(8 + 2) – 7 =                      15 – (3 + 7) = </a:t>
            </a:r>
          </a:p>
          <a:p>
            <a:endParaRPr lang="ru-RU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9513" y="476672"/>
            <a:ext cx="87129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</a:rPr>
              <a:t>Определи порядок действий и найди значения выражений:</a:t>
            </a:r>
            <a:endParaRPr lang="ru-RU" sz="4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аза ф.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3492920"/>
            <a:ext cx="3809524" cy="33650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9512" y="908720"/>
            <a:ext cx="87849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В вазе лежало 3 лимона и 5 яблок. Повар  для приготовления витаминного напитка использовала 4 фрукта. Сколько фруктов осталось?</a:t>
            </a:r>
            <a:endParaRPr lang="ru-RU" sz="2800" b="1" dirty="0"/>
          </a:p>
        </p:txBody>
      </p:sp>
      <p:pic>
        <p:nvPicPr>
          <p:cNvPr id="4" name="Рисунок 3" descr="яб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08104" y="2903498"/>
            <a:ext cx="1296144" cy="1399376"/>
          </a:xfrm>
          <a:prstGeom prst="rect">
            <a:avLst/>
          </a:prstGeom>
        </p:spPr>
      </p:pic>
      <p:pic>
        <p:nvPicPr>
          <p:cNvPr id="5" name="Рисунок 4" descr="яб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44008" y="3501008"/>
            <a:ext cx="1074326" cy="1217569"/>
          </a:xfrm>
          <a:prstGeom prst="rect">
            <a:avLst/>
          </a:prstGeom>
        </p:spPr>
      </p:pic>
      <p:pic>
        <p:nvPicPr>
          <p:cNvPr id="6" name="Рисунок 5" descr="яб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465644">
            <a:off x="7127026" y="4011663"/>
            <a:ext cx="1405019" cy="1516923"/>
          </a:xfrm>
          <a:prstGeom prst="rect">
            <a:avLst/>
          </a:prstGeom>
        </p:spPr>
      </p:pic>
      <p:pic>
        <p:nvPicPr>
          <p:cNvPr id="7" name="Рисунок 6" descr="яб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732240" y="3321622"/>
            <a:ext cx="936104" cy="106091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урат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3234668"/>
            <a:ext cx="2376264" cy="329136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9512" y="692696"/>
            <a:ext cx="87129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Буратино положил в одну коробку  золотые монеты, в другую – серебряные, а в третью – пуговицы и сделал на коробках ложные надписи. В какой из коробок что лежит?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83768" y="2492896"/>
            <a:ext cx="2016224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Серебряные монеты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88024" y="2492896"/>
            <a:ext cx="1944216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Золотые монеты не здесь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948264" y="2492896"/>
            <a:ext cx="1850504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Пуговицы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друзья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3140968"/>
            <a:ext cx="2618489" cy="3250237"/>
          </a:xfrm>
          <a:prstGeom prst="rect">
            <a:avLst/>
          </a:prstGeom>
        </p:spPr>
      </p:pic>
      <p:pic>
        <p:nvPicPr>
          <p:cNvPr id="4" name="Рисунок 3" descr="Оля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3140968"/>
            <a:ext cx="2298002" cy="351916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520" y="836712"/>
            <a:ext cx="84969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Три девочки: Оля, Вера и Маша должны встать друг за  другом. Сколько существует способов, чтобы сделать это?</a:t>
            </a:r>
            <a:endParaRPr lang="ru-RU" sz="2800" b="1" dirty="0"/>
          </a:p>
        </p:txBody>
      </p:sp>
      <p:pic>
        <p:nvPicPr>
          <p:cNvPr id="6" name="Рисунок 5" descr="кукла д.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32240" y="2969916"/>
            <a:ext cx="2003695" cy="369454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1002" y="908720"/>
            <a:ext cx="73019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Домашнее задание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672" y="2420888"/>
            <a:ext cx="16001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Р.Т.</a:t>
            </a:r>
            <a:endParaRPr lang="ru-RU" sz="54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97</TotalTime>
  <Words>195</Words>
  <Application>Microsoft Office PowerPoint</Application>
  <PresentationFormat>Экран (4:3)</PresentationFormat>
  <Paragraphs>46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Математика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</dc:title>
  <dc:creator>Бикмулина Елена</dc:creator>
  <cp:lastModifiedBy>Бикмулина Елена</cp:lastModifiedBy>
  <cp:revision>11</cp:revision>
  <dcterms:created xsi:type="dcterms:W3CDTF">2014-10-12T06:05:26Z</dcterms:created>
  <dcterms:modified xsi:type="dcterms:W3CDTF">2014-10-12T07:43:04Z</dcterms:modified>
</cp:coreProperties>
</file>