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D60F4-D8E8-4391-AFBA-6E7E57D3ABB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2EE2-007B-43BD-94E6-157D027648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2EE2-007B-43BD-94E6-157D027648A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02EE2-007B-43BD-94E6-157D027648A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6F2FE8-B321-4BEC-9750-DF58F9BA6819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CC6432-8474-4274-836E-B94D094137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7" y="908720"/>
            <a:ext cx="85699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Работа над ошибками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светлячо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15778"/>
            <a:ext cx="2088232" cy="49413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71801" y="2060848"/>
            <a:ext cx="61206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 Итоги контрольной работы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64704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Найди  значения переменной, запиши только ответы:</a:t>
            </a:r>
            <a:endParaRPr lang="ru-RU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0" y="3713584"/>
          <a:ext cx="871297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04"/>
                <a:gridCol w="766579"/>
                <a:gridCol w="766579"/>
                <a:gridCol w="766579"/>
                <a:gridCol w="766579"/>
                <a:gridCol w="766579"/>
                <a:gridCol w="766579"/>
                <a:gridCol w="766579"/>
                <a:gridCol w="766579"/>
                <a:gridCol w="766579"/>
                <a:gridCol w="766579"/>
                <a:gridCol w="766579"/>
              </a:tblGrid>
              <a:tr h="9121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560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а+5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996952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 – 2 +7 =                  18 – 8 + 3 =           6+7 + 2 =  </a:t>
            </a:r>
          </a:p>
          <a:p>
            <a:endParaRPr lang="ru-RU" sz="2800" b="1" dirty="0"/>
          </a:p>
          <a:p>
            <a:r>
              <a:rPr lang="ru-RU" sz="2800" b="1" dirty="0" smtClean="0"/>
              <a:t>9+ 4 +1  =                     17 – 9 + 8 =           7 +7 +3 =</a:t>
            </a:r>
          </a:p>
          <a:p>
            <a:endParaRPr lang="ru-RU" sz="2800" b="1" dirty="0"/>
          </a:p>
          <a:p>
            <a:r>
              <a:rPr lang="ru-RU" sz="2800" b="1" dirty="0" smtClean="0"/>
              <a:t>5 – 5 + (6+3) =                (18 – 9 ) +4 = </a:t>
            </a:r>
          </a:p>
          <a:p>
            <a:endParaRPr lang="ru-RU" sz="2800" b="1" dirty="0"/>
          </a:p>
          <a:p>
            <a:r>
              <a:rPr lang="ru-RU" sz="2800" b="1" dirty="0" smtClean="0"/>
              <a:t>(8 + 2) – 7 =                      15 – (3 + 7) = </a:t>
            </a:r>
          </a:p>
          <a:p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3" y="476672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Определи порядок действий и найди значения выражений: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за ф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492920"/>
            <a:ext cx="3809524" cy="3365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908720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вазе лежало 3 лимона и 5 яблок. Повар  для приготовления витаминного напитка использовала 4 фрукта. Сколько фруктов осталось?</a:t>
            </a:r>
            <a:endParaRPr lang="ru-RU" sz="2800" b="1" dirty="0"/>
          </a:p>
        </p:txBody>
      </p:sp>
      <p:pic>
        <p:nvPicPr>
          <p:cNvPr id="4" name="Рисунок 3" descr="яб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903498"/>
            <a:ext cx="1296144" cy="1399376"/>
          </a:xfrm>
          <a:prstGeom prst="rect">
            <a:avLst/>
          </a:prstGeom>
        </p:spPr>
      </p:pic>
      <p:pic>
        <p:nvPicPr>
          <p:cNvPr id="5" name="Рисунок 4" descr="яб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3501008"/>
            <a:ext cx="1074326" cy="1217569"/>
          </a:xfrm>
          <a:prstGeom prst="rect">
            <a:avLst/>
          </a:prstGeom>
        </p:spPr>
      </p:pic>
      <p:pic>
        <p:nvPicPr>
          <p:cNvPr id="6" name="Рисунок 5" descr="яб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465644">
            <a:off x="7127026" y="4011663"/>
            <a:ext cx="1405019" cy="1516923"/>
          </a:xfrm>
          <a:prstGeom prst="rect">
            <a:avLst/>
          </a:prstGeom>
        </p:spPr>
      </p:pic>
      <p:pic>
        <p:nvPicPr>
          <p:cNvPr id="7" name="Рисунок 6" descr="яб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3321622"/>
            <a:ext cx="936104" cy="10609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рат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34668"/>
            <a:ext cx="2376264" cy="32913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692696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Буратино положил в одну коробку  золотые монеты, в другую – серебряные, а в третью – пуговицы и сделал на коробках ложные надписи. В какой из коробок что лежит?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492896"/>
            <a:ext cx="201622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Серебряные монеты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492896"/>
            <a:ext cx="194421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Золотые монеты не здесь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2492896"/>
            <a:ext cx="185050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Пуговицы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рузь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2618489" cy="3250237"/>
          </a:xfrm>
          <a:prstGeom prst="rect">
            <a:avLst/>
          </a:prstGeom>
        </p:spPr>
      </p:pic>
      <p:pic>
        <p:nvPicPr>
          <p:cNvPr id="4" name="Рисунок 3" descr="Ол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140968"/>
            <a:ext cx="2298002" cy="3519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83671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Три девочки: Оля, Вера и Маша должны встать друг за  другом. Сколько существует способов, чтобы сделать это?</a:t>
            </a:r>
            <a:endParaRPr lang="ru-RU" sz="2800" b="1" dirty="0"/>
          </a:p>
        </p:txBody>
      </p:sp>
      <p:pic>
        <p:nvPicPr>
          <p:cNvPr id="6" name="Рисунок 5" descr="кукла д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969916"/>
            <a:ext cx="2003695" cy="36945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1002" y="908720"/>
            <a:ext cx="730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420888"/>
            <a:ext cx="160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Р.Т.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195</Words>
  <Application>Microsoft Office PowerPoint</Application>
  <PresentationFormat>Экран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Математика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Бикмулина Елена</dc:creator>
  <cp:lastModifiedBy>Бикмулина Елена</cp:lastModifiedBy>
  <cp:revision>11</cp:revision>
  <dcterms:created xsi:type="dcterms:W3CDTF">2014-10-12T06:05:26Z</dcterms:created>
  <dcterms:modified xsi:type="dcterms:W3CDTF">2014-10-12T07:43:04Z</dcterms:modified>
</cp:coreProperties>
</file>