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64" r:id="rId5"/>
    <p:sldId id="265" r:id="rId6"/>
    <p:sldId id="267" r:id="rId7"/>
    <p:sldId id="266" r:id="rId8"/>
    <p:sldId id="268" r:id="rId9"/>
    <p:sldId id="269" r:id="rId10"/>
    <p:sldId id="270" r:id="rId11"/>
    <p:sldId id="263" r:id="rId12"/>
    <p:sldId id="286" r:id="rId13"/>
    <p:sldId id="276" r:id="rId14"/>
    <p:sldId id="275" r:id="rId15"/>
    <p:sldId id="277" r:id="rId16"/>
    <p:sldId id="281" r:id="rId17"/>
    <p:sldId id="278" r:id="rId18"/>
    <p:sldId id="282" r:id="rId19"/>
    <p:sldId id="280" r:id="rId20"/>
    <p:sldId id="274" r:id="rId21"/>
    <p:sldId id="273" r:id="rId22"/>
    <p:sldId id="279" r:id="rId23"/>
    <p:sldId id="284" r:id="rId24"/>
    <p:sldId id="285" r:id="rId25"/>
    <p:sldId id="287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67160-2014-4BC9-B7A9-CE36031AB736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D0226-D83D-464C-AE5C-64BC57A00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BED27-AA3B-45B4-BE12-B0875C410522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E3DDF-C170-485C-8657-DF77A3C48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451A-CF3C-4264-9F85-AB2581A4681B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FEB23-0FD5-4F04-B932-2C68A2E5D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CA802-5957-445D-8641-76075280CA59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AAAC9-BF96-42A9-8C04-04167F123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3E90-B587-4179-9D29-0A0B8276F3F0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F6127-26BB-434E-9455-D8F30FFC4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29AA-C868-4441-B67D-21211A6759E0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1590A-B03A-4DDF-8568-D0C38CE91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AE7AE-6A87-4088-90D6-C0A13A1DF785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40D9-A869-401B-B16B-E98560CC4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05AE2-B9D9-443A-82CD-8DFE4EAD5633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726CF-B86B-44D7-B957-D6A6BC04A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77560-CEE7-4D04-A839-B740656CD7DB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2FBE5-701F-4426-B000-9139C2984B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83413-9E2A-4041-8F81-C23865303A2D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38BD7-4B01-40FE-AC7B-93C7649D97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0D0DD-4293-4D34-A30A-FAC9EA951CB6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168CB-ABA9-4DAD-B6DF-6225419FD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4FD3033-76CE-4F22-A494-FDEBB0D10CE9}" type="datetimeFigureOut">
              <a:rPr lang="ru-RU"/>
              <a:pPr>
                <a:defRPr/>
              </a:pPr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BB79F86-1D01-4085-9185-E31F6ADFC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620713"/>
            <a:ext cx="7772400" cy="14398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smtClean="0">
                <a:solidFill>
                  <a:srgbClr val="FF0000"/>
                </a:solidFill>
              </a:rPr>
              <a:t>Всё о  лошадях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525" y="3860800"/>
            <a:ext cx="3095625" cy="1752600"/>
          </a:xfrm>
        </p:spPr>
        <p:txBody>
          <a:bodyPr/>
          <a:lstStyle/>
          <a:p>
            <a:pPr algn="r"/>
            <a:r>
              <a:rPr lang="ru-RU" smtClean="0">
                <a:latin typeface="Arial" charset="0"/>
              </a:rPr>
              <a:t>Воспитатель</a:t>
            </a:r>
          </a:p>
          <a:p>
            <a:pPr algn="r"/>
            <a:r>
              <a:rPr lang="ru-RU" smtClean="0"/>
              <a:t> МБОУ СОШ № 8</a:t>
            </a:r>
          </a:p>
          <a:p>
            <a:pPr algn="r"/>
            <a:r>
              <a:rPr lang="ru-RU" smtClean="0"/>
              <a:t>Кондыба Н. Ф.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989138"/>
            <a:ext cx="5233988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2" descr="C:\Users\Натали\Downloads\post-24860-11746298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412875"/>
            <a:ext cx="52562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1"/>
          <p:cNvSpPr>
            <a:spLocks noGrp="1"/>
          </p:cNvSpPr>
          <p:nvPr>
            <p:ph idx="1"/>
          </p:nvPr>
        </p:nvSpPr>
        <p:spPr>
          <a:xfrm>
            <a:off x="3851275" y="2073275"/>
            <a:ext cx="5292725" cy="4784725"/>
          </a:xfrm>
        </p:spPr>
        <p:txBody>
          <a:bodyPr/>
          <a:lstStyle/>
          <a:p>
            <a:r>
              <a:rPr lang="ru-RU" smtClean="0"/>
              <a:t> Это единственное животное, которое имеет прямое отношение к современной лошади. К сожалению, в 1879 году последний дикий тарпан погиб и вошел историю под именем «одноглазого тарпана».</a:t>
            </a:r>
          </a:p>
          <a:p>
            <a:r>
              <a:rPr lang="ru-RU" smtClean="0"/>
              <a:t>Несмотря на это, тарпана можно увидеть в заповеднике Беловежская пуща. В дальнейшем хозяева решили отдать их крестьянам.</a:t>
            </a:r>
          </a:p>
        </p:txBody>
      </p:sp>
      <p:sp>
        <p:nvSpPr>
          <p:cNvPr id="2253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Тарпан.</a:t>
            </a:r>
            <a:endParaRPr lang="ru-RU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924175"/>
            <a:ext cx="360045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1"/>
          <p:cNvSpPr>
            <a:spLocks noGrp="1"/>
          </p:cNvSpPr>
          <p:nvPr>
            <p:ph idx="1"/>
          </p:nvPr>
        </p:nvSpPr>
        <p:spPr>
          <a:xfrm>
            <a:off x="3492500" y="1700213"/>
            <a:ext cx="5400675" cy="4681537"/>
          </a:xfrm>
        </p:spPr>
        <p:txBody>
          <a:bodyPr/>
          <a:lstStyle/>
          <a:p>
            <a:r>
              <a:rPr lang="ru-RU" smtClean="0"/>
              <a:t>С древних времен</a:t>
            </a:r>
            <a:r>
              <a:rPr lang="ru-RU" b="1" smtClean="0"/>
              <a:t> лошадь </a:t>
            </a:r>
            <a:r>
              <a:rPr lang="ru-RU" smtClean="0"/>
              <a:t>сопровождает человека. Лошадь стала олицетворением многих божеств и символом многих сил.</a:t>
            </a:r>
          </a:p>
          <a:p>
            <a:r>
              <a:rPr lang="ru-RU" smtClean="0"/>
              <a:t>Лошадь является символом интеллекта, рассудка, мудрости, ума, быстроты мысли, знатности, динамичности силы, бега времени. Лошадь обладает магическими силами, чуткой инстинктивной звериной натурой.</a:t>
            </a:r>
          </a:p>
          <a:p>
            <a:endParaRPr lang="ru-RU" smtClean="0"/>
          </a:p>
        </p:txBody>
      </p:sp>
      <p:sp>
        <p:nvSpPr>
          <p:cNvPr id="2355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Лошадь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205038"/>
            <a:ext cx="270827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Чтобы нарисовать лошадь, даже поэтапно, нужен опыт и хороший глазомер. Но, если вам нужно сделать рисунки лошадей, то этот простой урок поможет вам разобраться, как нарисовать голову лошади поэтапно. Главное, точно соблюдать пропорции, чтобы голова лошади была изящной и красивой. </a:t>
            </a:r>
            <a:br>
              <a:rPr lang="ru-RU" dirty="0" smtClean="0"/>
            </a:br>
            <a:r>
              <a:rPr lang="ru-RU" dirty="0" smtClean="0"/>
              <a:t>Для только начинающих рисовать, советую периодически сравнивать свой рисунок с фото головы лошади.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57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Этап №1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Рисуя поэтапно, важно правильно нарисовать первые контуры. От их расположения будут зависеть пропорции будущей картинки. Для рисунка головы лошади начертите карандашом три окружности. Верхняя - самая большая, внизу - самая маленькая и в центре - средняя. Постарайтесь в точности скопировать их расположение с моего рисунка.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60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1"/>
          <p:cNvSpPr>
            <a:spLocks noGrp="1"/>
          </p:cNvSpPr>
          <p:nvPr>
            <p:ph idx="1"/>
          </p:nvPr>
        </p:nvSpPr>
        <p:spPr>
          <a:xfrm>
            <a:off x="0" y="2636838"/>
            <a:ext cx="4211638" cy="825500"/>
          </a:xfrm>
        </p:spPr>
        <p:txBody>
          <a:bodyPr/>
          <a:lstStyle/>
          <a:p>
            <a:r>
              <a:rPr lang="ru-RU" b="1" smtClean="0"/>
              <a:t>2.</a:t>
            </a:r>
            <a:r>
              <a:rPr lang="ru-RU" smtClean="0"/>
              <a:t> Первоначальный контур головы лошади</a:t>
            </a:r>
          </a:p>
          <a:p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1590675"/>
            <a:ext cx="8229600" cy="109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6627" name="Picture 2" descr="C:\Users\Натали\Downloads\golova-loshadi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3238" y="404813"/>
            <a:ext cx="4830762" cy="645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1"/>
          <p:cNvSpPr>
            <a:spLocks noGrp="1"/>
          </p:cNvSpPr>
          <p:nvPr>
            <p:ph idx="1"/>
          </p:nvPr>
        </p:nvSpPr>
        <p:spPr>
          <a:xfrm>
            <a:off x="900113" y="2205038"/>
            <a:ext cx="7407275" cy="3451225"/>
          </a:xfrm>
        </p:spPr>
        <p:txBody>
          <a:bodyPr/>
          <a:lstStyle/>
          <a:p>
            <a:r>
              <a:rPr lang="ru-RU" smtClean="0"/>
              <a:t>Этап №2</a:t>
            </a:r>
          </a:p>
          <a:p>
            <a:endParaRPr lang="ru-RU" smtClean="0"/>
          </a:p>
          <a:p>
            <a:r>
              <a:rPr lang="ru-RU" smtClean="0"/>
              <a:t>Обведите контур морды лошади, сильно не нажимая на карандаш, возможно, придется его поправить. И в большом круге нарисуйте маленький кружочек для глаза лошади.</a:t>
            </a:r>
          </a:p>
          <a:p>
            <a:endParaRPr lang="ru-RU" smtClean="0"/>
          </a:p>
        </p:txBody>
      </p:sp>
      <p:sp>
        <p:nvSpPr>
          <p:cNvPr id="2765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C:\Users\Натали\Downloads\golova-loshadi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135063"/>
            <a:ext cx="4464050" cy="572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Прямоугольник 3"/>
          <p:cNvSpPr>
            <a:spLocks noChangeArrowheads="1"/>
          </p:cNvSpPr>
          <p:nvPr/>
        </p:nvSpPr>
        <p:spPr bwMode="auto">
          <a:xfrm>
            <a:off x="4716463" y="3860800"/>
            <a:ext cx="37433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70C0"/>
                </a:solidFill>
                <a:latin typeface="Candara" pitchFamily="34" charset="0"/>
              </a:rPr>
              <a:t>2.</a:t>
            </a:r>
            <a:r>
              <a:rPr lang="ru-RU" sz="2800">
                <a:solidFill>
                  <a:srgbClr val="0070C0"/>
                </a:solidFill>
                <a:latin typeface="Candara" pitchFamily="34" charset="0"/>
              </a:rPr>
              <a:t> Первоначальный контур головы лошади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Этап №3</a:t>
            </a:r>
          </a:p>
          <a:p>
            <a:endParaRPr lang="ru-RU" smtClean="0"/>
          </a:p>
          <a:p>
            <a:r>
              <a:rPr lang="ru-RU" smtClean="0"/>
              <a:t>Нарисуйте уши на макушке головы лошади. Сделайте контур шеи и добавьте на рисунке ноздри и нарисуйте линию губ. Удалите лишние контурные линии с рисунка.</a:t>
            </a:r>
          </a:p>
          <a:p>
            <a:endParaRPr lang="ru-RU" smtClean="0"/>
          </a:p>
        </p:txBody>
      </p:sp>
      <p:sp>
        <p:nvSpPr>
          <p:cNvPr id="2969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463" y="2492375"/>
            <a:ext cx="4427537" cy="15414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3.</a:t>
            </a:r>
            <a:r>
              <a:rPr lang="ru-RU" dirty="0" smtClean="0">
                <a:solidFill>
                  <a:srgbClr val="0070C0"/>
                </a:solidFill>
              </a:rPr>
              <a:t> Уши, ноздри и шея лошади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pic>
        <p:nvPicPr>
          <p:cNvPr id="30722" name="Picture 2" descr="C:\Users\Натали\Downloads\golova-loshadi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931988"/>
            <a:ext cx="4321175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Этап №4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ru-RU" dirty="0" smtClean="0"/>
              <a:t>Любая лошадь имеет уздечку, с помощью которой ей управляют. И только на воле или в огражденном загоне лошади бегают без нее. Нарисуйте вначале небольшое кольцо у края губ и поводок торчащий изо рта. Кроме того, на этом этапе добавьте рисунку головы лошади некоторые детали. Нарисуйте гриву, уточните форму глаза и ноздрей.</a:t>
            </a:r>
            <a:endParaRPr lang="ru-RU" dirty="0"/>
          </a:p>
        </p:txBody>
      </p:sp>
      <p:sp>
        <p:nvSpPr>
          <p:cNvPr id="3174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284538"/>
            <a:ext cx="4516437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773238"/>
            <a:ext cx="5256213" cy="2547937"/>
          </a:xfrm>
        </p:spPr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мой бы труд, не мой бы бег,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плохо жил бы, человек.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в век машины и мотора,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Боюсь, в отставке буду скоро. 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Лошадь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1"/>
          <p:cNvSpPr>
            <a:spLocks noGrp="1"/>
          </p:cNvSpPr>
          <p:nvPr>
            <p:ph idx="1"/>
          </p:nvPr>
        </p:nvSpPr>
        <p:spPr>
          <a:xfrm>
            <a:off x="5435600" y="3068638"/>
            <a:ext cx="3384550" cy="1728787"/>
          </a:xfrm>
        </p:spPr>
        <p:txBody>
          <a:bodyPr/>
          <a:lstStyle/>
          <a:p>
            <a:r>
              <a:rPr lang="ru-RU" b="1" smtClean="0"/>
              <a:t>4.</a:t>
            </a:r>
            <a:r>
              <a:rPr lang="ru-RU" smtClean="0"/>
              <a:t> Чтобы управлять лошадью нужна уздечка</a:t>
            </a:r>
          </a:p>
          <a:p>
            <a:endParaRPr lang="ru-RU" smtClean="0"/>
          </a:p>
        </p:txBody>
      </p:sp>
      <p:sp>
        <p:nvSpPr>
          <p:cNvPr id="3277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2771" name="Picture 2" descr="C:\Users\Натали\Downloads\golova-loshadi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773238"/>
            <a:ext cx="4051300" cy="487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Этап №5</a:t>
            </a:r>
          </a:p>
          <a:p>
            <a:endParaRPr lang="ru-RU" smtClean="0"/>
          </a:p>
          <a:p>
            <a:r>
              <a:rPr lang="ru-RU" smtClean="0"/>
              <a:t>На этом этапе нарисуйте полностью уздечку и добавьте детали к рисунку ушей лошади. После этого можно сказать, что рисунок головы лошади почти закончен.</a:t>
            </a:r>
          </a:p>
          <a:p>
            <a:endParaRPr lang="ru-RU" smtClean="0"/>
          </a:p>
        </p:txBody>
      </p:sp>
      <p:sp>
        <p:nvSpPr>
          <p:cNvPr id="3379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Содержимое 1"/>
          <p:cNvSpPr>
            <a:spLocks noGrp="1"/>
          </p:cNvSpPr>
          <p:nvPr>
            <p:ph idx="1"/>
          </p:nvPr>
        </p:nvSpPr>
        <p:spPr>
          <a:xfrm>
            <a:off x="5867400" y="3716338"/>
            <a:ext cx="2557463" cy="1330325"/>
          </a:xfrm>
        </p:spPr>
        <p:txBody>
          <a:bodyPr/>
          <a:lstStyle/>
          <a:p>
            <a:r>
              <a:rPr lang="ru-RU" b="1" smtClean="0"/>
              <a:t>5.</a:t>
            </a:r>
            <a:r>
              <a:rPr lang="ru-RU" smtClean="0"/>
              <a:t> Нарисуйте уздечку полностью</a:t>
            </a:r>
          </a:p>
          <a:p>
            <a:endParaRPr lang="ru-RU" smtClean="0"/>
          </a:p>
        </p:txBody>
      </p:sp>
      <p:sp>
        <p:nvSpPr>
          <p:cNvPr id="3481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4819" name="Picture 2" descr="C:\Users\Натали\Downloads\golova-loshadi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97075"/>
            <a:ext cx="4356100" cy="486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Этап №6</a:t>
            </a:r>
          </a:p>
          <a:p>
            <a:endParaRPr lang="ru-RU" smtClean="0"/>
          </a:p>
          <a:p>
            <a:r>
              <a:rPr lang="ru-RU" smtClean="0"/>
              <a:t>Чтобы голова лошади стала объемной и картинка выглядела как у настоящего художника, нужно мягким простым карандашом на рисунке добавить тени. Цветными карандашами лошадь раскрашивать не нужно, а вот сделать тени простым карандашом совсем не помешают.</a:t>
            </a:r>
          </a:p>
          <a:p>
            <a:endParaRPr lang="ru-RU" smtClean="0"/>
          </a:p>
        </p:txBody>
      </p:sp>
      <p:sp>
        <p:nvSpPr>
          <p:cNvPr id="3584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5292725" y="2924175"/>
            <a:ext cx="3851275" cy="2233613"/>
          </a:xfrm>
        </p:spPr>
        <p:txBody>
          <a:bodyPr/>
          <a:lstStyle/>
          <a:p>
            <a:r>
              <a:rPr lang="ru-RU" b="1" smtClean="0">
                <a:solidFill>
                  <a:srgbClr val="0070C0"/>
                </a:solidFill>
              </a:rPr>
              <a:t>6.</a:t>
            </a:r>
            <a:r>
              <a:rPr lang="ru-RU" smtClean="0">
                <a:solidFill>
                  <a:srgbClr val="0070C0"/>
                </a:solidFill>
              </a:rPr>
              <a:t> Нанесите на рисунке тени</a:t>
            </a:r>
            <a:br>
              <a:rPr lang="ru-RU" smtClean="0">
                <a:solidFill>
                  <a:srgbClr val="0070C0"/>
                </a:solidFill>
              </a:rPr>
            </a:br>
            <a:endParaRPr lang="ru-RU" smtClean="0">
              <a:solidFill>
                <a:srgbClr val="0070C0"/>
              </a:solidFill>
            </a:endParaRPr>
          </a:p>
        </p:txBody>
      </p:sp>
      <p:pic>
        <p:nvPicPr>
          <p:cNvPr id="36866" name="Picture 2" descr="C:\Users\Натали\Downloads\golova-loshadi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41513"/>
            <a:ext cx="4860925" cy="491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ru-RU" sz="7200" smtClean="0">
                <a:latin typeface="Arial" charset="0"/>
              </a:rPr>
              <a:t>Спасибо</a:t>
            </a:r>
          </a:p>
          <a:p>
            <a:pPr algn="ctr">
              <a:lnSpc>
                <a:spcPct val="80000"/>
              </a:lnSpc>
            </a:pPr>
            <a:r>
              <a:rPr lang="ru-RU" sz="7200" smtClean="0">
                <a:latin typeface="Arial" charset="0"/>
              </a:rPr>
              <a:t> за</a:t>
            </a:r>
          </a:p>
          <a:p>
            <a:pPr algn="ctr">
              <a:lnSpc>
                <a:spcPct val="80000"/>
              </a:lnSpc>
            </a:pPr>
            <a:r>
              <a:rPr lang="ru-RU" sz="7200" smtClean="0">
                <a:latin typeface="Arial" charset="0"/>
              </a:rPr>
              <a:t> внимание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787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>
              <a:solidFill>
                <a:srgbClr val="FF0000"/>
              </a:solidFill>
              <a:cs typeface="Arial" charset="0"/>
            </a:endParaRPr>
          </a:p>
          <a:p>
            <a:pPr algn="ctr"/>
            <a:r>
              <a:rPr lang="ru-RU" sz="2400">
                <a:solidFill>
                  <a:srgbClr val="FFFF00"/>
                </a:solidFill>
                <a:cs typeface="Arial" charset="0"/>
              </a:rPr>
              <a:t>Интересные факты про лошадей:</a:t>
            </a:r>
          </a:p>
          <a:p>
            <a:pPr eaLnBrk="0" hangingPunct="0"/>
            <a:r>
              <a:rPr lang="ru-RU">
                <a:cs typeface="Arial" charset="0"/>
              </a:rPr>
              <a:t> </a:t>
            </a:r>
            <a:r>
              <a:rPr lang="ru-RU" sz="2000">
                <a:solidFill>
                  <a:srgbClr val="333333"/>
                </a:solidFill>
                <a:cs typeface="Arial" charset="0"/>
              </a:rPr>
              <a:t>1. Лошади живут во всех уголках нашей планеты, но в Австралии лошадей никогда не было. Их завезли переселенцы с других стран в 18 веке. </a:t>
            </a:r>
          </a:p>
          <a:p>
            <a:pPr eaLnBrk="0" hangingPunct="0"/>
            <a:r>
              <a:rPr lang="ru-RU" sz="2000">
                <a:cs typeface="Arial" charset="0"/>
              </a:rPr>
              <a:t/>
            </a:r>
            <a:br>
              <a:rPr lang="ru-RU" sz="2000">
                <a:cs typeface="Arial" charset="0"/>
              </a:rPr>
            </a:br>
            <a:r>
              <a:rPr lang="ru-RU" sz="2000">
                <a:solidFill>
                  <a:srgbClr val="333333"/>
                </a:solidFill>
                <a:cs typeface="Arial" charset="0"/>
              </a:rPr>
              <a:t>2. Люди приручили лошадей не так уж и давно, всего 4000 лет назад появилось первое транспортное средство в одну лошадиную силу. </a:t>
            </a:r>
          </a:p>
          <a:p>
            <a:pPr eaLnBrk="0" hangingPunct="0"/>
            <a:r>
              <a:rPr lang="ru-RU" sz="2000">
                <a:cs typeface="Arial" charset="0"/>
              </a:rPr>
              <a:t/>
            </a:r>
            <a:br>
              <a:rPr lang="ru-RU" sz="2000">
                <a:cs typeface="Arial" charset="0"/>
              </a:rPr>
            </a:br>
            <a:r>
              <a:rPr lang="ru-RU" sz="2000">
                <a:solidFill>
                  <a:srgbClr val="333333"/>
                </a:solidFill>
                <a:cs typeface="Arial" charset="0"/>
              </a:rPr>
              <a:t>3. Лошадь большое и сильное животное, а живет всего 25-30 лет, а вот неказистая и медлительная черепаха больше ста лет. Не зря говорят, тише едешь дальше будешь.</a:t>
            </a:r>
          </a:p>
          <a:p>
            <a:pPr eaLnBrk="0" hangingPunct="0"/>
            <a:r>
              <a:rPr lang="ru-RU" sz="2000">
                <a:cs typeface="Arial" charset="0"/>
              </a:rPr>
              <a:t/>
            </a:r>
            <a:br>
              <a:rPr lang="ru-RU" sz="2000">
                <a:cs typeface="Arial" charset="0"/>
              </a:rPr>
            </a:br>
            <a:r>
              <a:rPr lang="ru-RU" sz="2000">
                <a:solidFill>
                  <a:srgbClr val="333333"/>
                </a:solidFill>
                <a:cs typeface="Arial" charset="0"/>
              </a:rPr>
              <a:t>4. Глаза лошади устроены так, они охватывают полную панораму вокруг себя, но, тем не менее, когда хозяин ее зовет, она поворачивает голову и смотрит прямо на него.</a:t>
            </a:r>
          </a:p>
          <a:p>
            <a:pPr eaLnBrk="0" hangingPunct="0"/>
            <a:r>
              <a:rPr lang="ru-RU" sz="2000">
                <a:solidFill>
                  <a:srgbClr val="333333"/>
                </a:solidFill>
                <a:cs typeface="Arial" charset="0"/>
              </a:rPr>
              <a:t> </a:t>
            </a:r>
            <a:r>
              <a:rPr lang="ru-RU" sz="2000">
                <a:cs typeface="Arial" charset="0"/>
              </a:rPr>
              <a:t/>
            </a:r>
            <a:br>
              <a:rPr lang="ru-RU" sz="2000">
                <a:cs typeface="Arial" charset="0"/>
              </a:rPr>
            </a:br>
            <a:r>
              <a:rPr lang="ru-RU" sz="2000">
                <a:solidFill>
                  <a:srgbClr val="333333"/>
                </a:solidFill>
                <a:cs typeface="Arial" charset="0"/>
              </a:rPr>
              <a:t>5. В мире насчитывается около 160 пород и видов лошадей. Эталоном чистоты породы и красоты лошади считается арабская лошадь. </a:t>
            </a:r>
          </a:p>
          <a:p>
            <a:pPr eaLnBrk="0" hangingPunct="0"/>
            <a:r>
              <a:rPr lang="ru-RU" sz="2000">
                <a:cs typeface="Arial" charset="0"/>
              </a:rPr>
              <a:t/>
            </a:r>
            <a:br>
              <a:rPr lang="ru-RU" sz="2000">
                <a:cs typeface="Arial" charset="0"/>
              </a:rPr>
            </a:br>
            <a:r>
              <a:rPr lang="ru-RU" sz="2000">
                <a:solidFill>
                  <a:srgbClr val="333333"/>
                </a:solidFill>
                <a:cs typeface="Arial" charset="0"/>
              </a:rPr>
              <a:t>6. Удивительно, но если предложить лошади выпить вместо воды кофе или какао, лошади в четырех случаях из пяти будут пить кофе. Но правда только если лошадь очень сильно хочет пить. </a:t>
            </a:r>
            <a:r>
              <a:rPr lang="ru-RU" sz="2000">
                <a:cs typeface="Arial" charset="0"/>
              </a:rPr>
              <a:t/>
            </a:r>
            <a:br>
              <a:rPr lang="ru-RU" sz="2000">
                <a:cs typeface="Arial" charset="0"/>
              </a:rPr>
            </a:br>
            <a:r>
              <a:rPr lang="ru-RU" sz="2000">
                <a:cs typeface="Arial" charset="0"/>
              </a:rPr>
              <a:t/>
            </a:r>
            <a:br>
              <a:rPr lang="ru-RU" sz="2000">
                <a:cs typeface="Arial" charset="0"/>
              </a:rPr>
            </a:br>
            <a:endParaRPr lang="ru-RU" sz="2000">
              <a:cs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1341438"/>
            <a:ext cx="8569325" cy="5256212"/>
          </a:xfrm>
        </p:spPr>
        <p:txBody>
          <a:bodyPr rtlCol="0">
            <a:normAutofit fontScale="92500"/>
          </a:bodyPr>
          <a:lstStyle/>
          <a:p>
            <a:pPr marL="274320" indent="-274320">
              <a:spcAft>
                <a:spcPts val="0"/>
              </a:spcAft>
              <a:defRPr/>
            </a:pPr>
            <a:r>
              <a:rPr lang="ru-RU" dirty="0" smtClean="0"/>
              <a:t>Лошадь </a:t>
            </a:r>
            <a:r>
              <a:rPr lang="ru-RU" dirty="0"/>
              <a:t>с давних времен является кормилицей, защитником и главным помощником, люди придавали ей особое значение. Поэтому без примет с копытами не обошлось! По состоянию своих лошадей люди легко определяли погоду. К примеру:</a:t>
            </a:r>
          </a:p>
          <a:p>
            <a:pPr marL="274320" indent="-274320">
              <a:spcAft>
                <a:spcPts val="0"/>
              </a:spcAft>
              <a:defRPr/>
            </a:pPr>
            <a:r>
              <a:rPr lang="ru-RU" dirty="0"/>
              <a:t>Если лошадь трясет головой, постоянно жует траву, то это к дождю.</a:t>
            </a:r>
          </a:p>
          <a:p>
            <a:pPr marL="274320" indent="-274320">
              <a:spcAft>
                <a:spcPts val="0"/>
              </a:spcAft>
              <a:defRPr/>
            </a:pPr>
            <a:r>
              <a:rPr lang="ru-RU" dirty="0"/>
              <a:t>Если ночью конь храпит — надо ждать сильной вьюги или метели.</a:t>
            </a:r>
          </a:p>
          <a:p>
            <a:pPr marL="274320" indent="-274320">
              <a:spcAft>
                <a:spcPts val="0"/>
              </a:spcAft>
              <a:defRPr/>
            </a:pPr>
            <a:r>
              <a:rPr lang="ru-RU" dirty="0"/>
              <a:t>Если кони громко ржут — это сулит добро.</a:t>
            </a:r>
          </a:p>
          <a:p>
            <a:pPr marL="274320" indent="-274320">
              <a:spcAft>
                <a:spcPts val="0"/>
              </a:spcAft>
              <a:defRPr/>
            </a:pPr>
            <a:r>
              <a:rPr lang="ru-RU" dirty="0"/>
              <a:t>Если лошадь спотыкается на ходу, то это предвещает удачу</a:t>
            </a:r>
          </a:p>
          <a:p>
            <a:pPr marL="274320" indent="-274320">
              <a:spcAft>
                <a:spcPts val="0"/>
              </a:spcAft>
              <a:defRPr/>
            </a:pPr>
            <a:r>
              <a:rPr lang="ru-RU" dirty="0" smtClean="0"/>
              <a:t>Если </a:t>
            </a:r>
            <a:r>
              <a:rPr lang="ru-RU" dirty="0"/>
              <a:t>лошади фыркают на шагу, то это символизирует скорую, радостную встречу.</a:t>
            </a:r>
          </a:p>
          <a:p>
            <a:pPr marL="274320" indent="-274320">
              <a:spcAft>
                <a:spcPts val="0"/>
              </a:spcAft>
              <a:defRPr/>
            </a:pPr>
            <a:r>
              <a:rPr lang="ru-RU" dirty="0" smtClean="0"/>
              <a:t>Если </a:t>
            </a:r>
            <a:r>
              <a:rPr lang="ru-RU" dirty="0"/>
              <a:t>лошадь спит стоя, то предвещает заморозки, а если ложится, то потепление.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FF00"/>
                </a:solidFill>
              </a:rPr>
              <a:t>Приметы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ъект 1"/>
          <p:cNvSpPr>
            <a:spLocks noGrp="1"/>
          </p:cNvSpPr>
          <p:nvPr>
            <p:ph idx="1"/>
          </p:nvPr>
        </p:nvSpPr>
        <p:spPr>
          <a:xfrm>
            <a:off x="755650" y="2708275"/>
            <a:ext cx="7740650" cy="4786313"/>
          </a:xfrm>
        </p:spPr>
        <p:txBody>
          <a:bodyPr/>
          <a:lstStyle/>
          <a:p>
            <a:r>
              <a:rPr lang="ru-RU" sz="2800" smtClean="0"/>
              <a:t>История появления лошади на земле насчитывает 60 миллионов лет. Предки современных лошадей селились в густых и влажных лесах Америки. Первым прародителем считается </a:t>
            </a:r>
            <a:r>
              <a:rPr lang="ru-RU" sz="2800" smtClean="0">
                <a:solidFill>
                  <a:srgbClr val="FF0000"/>
                </a:solidFill>
              </a:rPr>
              <a:t>эогиппус.</a:t>
            </a:r>
            <a:r>
              <a:rPr lang="ru-RU" sz="2800" smtClean="0"/>
              <a:t> </a:t>
            </a:r>
          </a:p>
        </p:txBody>
      </p:sp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История появления лошади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1"/>
          <p:cNvSpPr>
            <a:spLocks noGrp="1"/>
          </p:cNvSpPr>
          <p:nvPr>
            <p:ph idx="1"/>
          </p:nvPr>
        </p:nvSpPr>
        <p:spPr>
          <a:xfrm>
            <a:off x="468313" y="2708275"/>
            <a:ext cx="8135937" cy="4968875"/>
          </a:xfrm>
        </p:spPr>
        <p:txBody>
          <a:bodyPr/>
          <a:lstStyle/>
          <a:p>
            <a:r>
              <a:rPr lang="ru-RU" sz="2800" smtClean="0"/>
              <a:t>Примерно 25 миллионов лет назад на планете произошли события, которые коренным образом изменили жизнь многих животных. </a:t>
            </a:r>
          </a:p>
          <a:p>
            <a:r>
              <a:rPr lang="ru-RU" sz="2800" smtClean="0"/>
              <a:t>Шло время, и постепенно предки современных лошадей приобретали современный вид. </a:t>
            </a:r>
          </a:p>
          <a:p>
            <a:endParaRPr lang="ru-RU" sz="2800" smtClean="0"/>
          </a:p>
        </p:txBody>
      </p:sp>
      <p:sp>
        <p:nvSpPr>
          <p:cNvPr id="1843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История появления лошади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1"/>
          <p:cNvSpPr>
            <a:spLocks noGrp="1"/>
          </p:cNvSpPr>
          <p:nvPr>
            <p:ph idx="1"/>
          </p:nvPr>
        </p:nvSpPr>
        <p:spPr>
          <a:xfrm>
            <a:off x="684213" y="2492375"/>
            <a:ext cx="7740650" cy="4641850"/>
          </a:xfrm>
        </p:spPr>
        <p:txBody>
          <a:bodyPr/>
          <a:lstStyle/>
          <a:p>
            <a:r>
              <a:rPr lang="ru-RU" smtClean="0"/>
              <a:t>В Америке лошади очень хорошо прижились. Их виды поражали своим разнообразием.</a:t>
            </a:r>
          </a:p>
          <a:p>
            <a:r>
              <a:rPr lang="ru-RU" smtClean="0"/>
              <a:t>ресди них были и карлики, и гиганты, и маленькие легковесные лошади, и настоящие тяжеловесы. Но это продолжалось сравнительно недолго, и уже около 10 тысяч лет назад по абсолютно необъяснимым причинам все лошади Америки вымерли. </a:t>
            </a:r>
          </a:p>
          <a:p>
            <a:endParaRPr lang="ru-RU" smtClean="0"/>
          </a:p>
        </p:txBody>
      </p:sp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История появления лошади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1"/>
          <p:cNvSpPr>
            <a:spLocks noGrp="1"/>
          </p:cNvSpPr>
          <p:nvPr>
            <p:ph idx="1"/>
          </p:nvPr>
        </p:nvSpPr>
        <p:spPr>
          <a:xfrm>
            <a:off x="4284663" y="2636838"/>
            <a:ext cx="4624387" cy="4608512"/>
          </a:xfrm>
        </p:spPr>
        <p:txBody>
          <a:bodyPr/>
          <a:lstStyle/>
          <a:p>
            <a:r>
              <a:rPr lang="ru-RU" smtClean="0"/>
              <a:t>Это животное, во многом похожее на лошадь. </a:t>
            </a:r>
          </a:p>
          <a:p>
            <a:r>
              <a:rPr lang="ru-RU" smtClean="0"/>
              <a:t>Он красив и строен, мускулист и поджар. Считается, что кулан — самый быстрый среди копытных животных. Он может развивать скорость до 65 км/ч., а иногда и до 70 км/ч.</a:t>
            </a:r>
          </a:p>
          <a:p>
            <a:endParaRPr lang="ru-RU" smtClean="0"/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Кулан</a:t>
            </a:r>
            <a:endParaRPr lang="ru-RU" smtClean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36838"/>
            <a:ext cx="4025900" cy="268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3113" y="3141663"/>
            <a:ext cx="5603875" cy="35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Объект 1"/>
          <p:cNvSpPr>
            <a:spLocks noGrp="1"/>
          </p:cNvSpPr>
          <p:nvPr>
            <p:ph idx="1"/>
          </p:nvPr>
        </p:nvSpPr>
        <p:spPr>
          <a:xfrm>
            <a:off x="0" y="1484313"/>
            <a:ext cx="5040313" cy="1944687"/>
          </a:xfrm>
        </p:spPr>
        <p:txBody>
          <a:bodyPr/>
          <a:lstStyle/>
          <a:p>
            <a:r>
              <a:rPr lang="ru-RU" b="1" smtClean="0"/>
              <a:t>Она</a:t>
            </a:r>
            <a:r>
              <a:rPr lang="ru-RU" smtClean="0"/>
              <a:t> ближе всего стоит к домашней лошади. Среди предков лошади были два типа лошадей: легкие (тонкокостные) и тяжелые. </a:t>
            </a:r>
          </a:p>
        </p:txBody>
      </p:sp>
      <p:sp>
        <p:nvSpPr>
          <p:cNvPr id="21507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Лошадь Пржевальского</a:t>
            </a:r>
            <a:endParaRPr lang="ru-RU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233</TotalTime>
  <Words>818</Words>
  <Application>Microsoft Office PowerPoint</Application>
  <PresentationFormat>Экран (4:3)</PresentationFormat>
  <Paragraphs>68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25</vt:i4>
      </vt:variant>
    </vt:vector>
  </HeadingPairs>
  <TitlesOfParts>
    <vt:vector size="36" baseType="lpstr">
      <vt:lpstr>Candara</vt:lpstr>
      <vt:lpstr>Arial</vt:lpstr>
      <vt:lpstr>Symbol</vt:lpstr>
      <vt:lpstr>Calibri</vt:lpstr>
      <vt:lpstr>Волна</vt:lpstr>
      <vt:lpstr>Волна</vt:lpstr>
      <vt:lpstr>Волна</vt:lpstr>
      <vt:lpstr>Волна</vt:lpstr>
      <vt:lpstr>Волна</vt:lpstr>
      <vt:lpstr>Волна</vt:lpstr>
      <vt:lpstr>Волна</vt:lpstr>
      <vt:lpstr>Всё о  лошадях </vt:lpstr>
      <vt:lpstr>Слайд 2</vt:lpstr>
      <vt:lpstr>Слайд 3</vt:lpstr>
      <vt:lpstr>Приметы</vt:lpstr>
      <vt:lpstr>История появления лошади</vt:lpstr>
      <vt:lpstr>История появления лошади</vt:lpstr>
      <vt:lpstr>История появления лошади</vt:lpstr>
      <vt:lpstr>Кулан</vt:lpstr>
      <vt:lpstr>Лошадь Пржевальского</vt:lpstr>
      <vt:lpstr>Тарпан.</vt:lpstr>
      <vt:lpstr>Лошадь</vt:lpstr>
      <vt:lpstr>Слайд 12</vt:lpstr>
      <vt:lpstr>Слайд 13</vt:lpstr>
      <vt:lpstr>Слайд 14</vt:lpstr>
      <vt:lpstr>Слайд 15</vt:lpstr>
      <vt:lpstr>Слайд 16</vt:lpstr>
      <vt:lpstr>Слайд 17</vt:lpstr>
      <vt:lpstr>3. Уши, ноздри и шея лошади </vt:lpstr>
      <vt:lpstr>Слайд 19</vt:lpstr>
      <vt:lpstr>Слайд 20</vt:lpstr>
      <vt:lpstr>Слайд 21</vt:lpstr>
      <vt:lpstr>Слайд 22</vt:lpstr>
      <vt:lpstr>Слайд 23</vt:lpstr>
      <vt:lpstr>6. Нанесите на рисунке тени </vt:lpstr>
      <vt:lpstr>Слайд 25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лошади</dc:title>
  <dc:creator>Надежда</dc:creator>
  <cp:lastModifiedBy>Paradise</cp:lastModifiedBy>
  <cp:revision>17</cp:revision>
  <dcterms:created xsi:type="dcterms:W3CDTF">2013-12-20T05:27:27Z</dcterms:created>
  <dcterms:modified xsi:type="dcterms:W3CDTF">2015-02-22T20:10:01Z</dcterms:modified>
</cp:coreProperties>
</file>