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BD08D-0CCB-4415-AF3A-CBD72D21C8B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C9BBE-B9E7-496A-9BC1-D42A950E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C9BBE-B9E7-496A-9BC1-D42A950ECDD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C9BBE-B9E7-496A-9BC1-D42A950ECD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d3a88_7f4a30dc_orig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85720" y="285728"/>
            <a:ext cx="8572560" cy="635798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img-fotki.yandex.ru/get/9320/16969765.22c/0_8f6e7_6c5fd1e5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00760" y="4086224"/>
            <a:ext cx="2857500" cy="277177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3.jpe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320/16969765.22c/0_8f6e7_6c5fd1e5_M.png" TargetMode="External"/><Relationship Id="rId2" Type="http://schemas.openxmlformats.org/officeDocument/2006/relationships/hyperlink" Target="http://img-fotki.yandex.ru/get/9254/112424586.92e/0_d3a88_7f4a30dc_orig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azumniki.ru/images/articles/obuchenie_detey/risovanie_snegovik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357430"/>
            <a:ext cx="85725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Снеговик</a:t>
            </a:r>
            <a:endParaRPr lang="ru-RU" sz="9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357158" y="357166"/>
            <a:ext cx="504056" cy="720080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43900" y="6072206"/>
            <a:ext cx="648072" cy="504056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71670" y="571480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района  Новосибирской области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614364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Автор - презентации: Фокина Лидия Петровна, учитель начальных классов</a:t>
            </a:r>
          </a:p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192880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Поэтапное рисование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428860" y="421481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pPr algn="ctr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00" t="61542"/>
          <a:stretch>
            <a:fillRect/>
          </a:stretch>
        </p:blipFill>
        <p:spPr bwMode="auto">
          <a:xfrm flipH="1">
            <a:off x="214282" y="2500306"/>
            <a:ext cx="2786082" cy="396563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857356" y="571480"/>
            <a:ext cx="5357850" cy="571504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57356" y="785794"/>
            <a:ext cx="53578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знаешь, как нарисовать снеговика?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отчаивайся! Возьми в руки карандаш. Помни, рисовать нужно плавно, легкими штрихами, едва касаясь бумаги, так как часть линий у нас будет вспомогательными, и в конце работы нам придется их стереть. Итак, приступим к обучению поэтапного рисования. Для этого нажимай на маленькие картинки и  рисуй.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pic>
        <p:nvPicPr>
          <p:cNvPr id="28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pic>
        <p:nvPicPr>
          <p:cNvPr id="17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6" t="6004" r="63889" b="68478"/>
          <a:stretch>
            <a:fillRect/>
          </a:stretch>
        </p:blipFill>
        <p:spPr bwMode="auto">
          <a:xfrm>
            <a:off x="3000364" y="714356"/>
            <a:ext cx="3286148" cy="5078593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pic>
        <p:nvPicPr>
          <p:cNvPr id="28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pic>
        <p:nvPicPr>
          <p:cNvPr id="18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00" r="19444" b="69979"/>
          <a:stretch>
            <a:fillRect/>
          </a:stretch>
        </p:blipFill>
        <p:spPr bwMode="auto">
          <a:xfrm>
            <a:off x="3071802" y="500042"/>
            <a:ext cx="3073620" cy="5080366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pic>
        <p:nvPicPr>
          <p:cNvPr id="28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pic>
        <p:nvPicPr>
          <p:cNvPr id="19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522" r="58333" b="38458"/>
          <a:stretch>
            <a:fillRect/>
          </a:stretch>
        </p:blipFill>
        <p:spPr bwMode="auto">
          <a:xfrm>
            <a:off x="2643174" y="571480"/>
            <a:ext cx="3768354" cy="5024473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8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222" t="31522" r="11111" b="38458"/>
          <a:stretch>
            <a:fillRect/>
          </a:stretch>
        </p:blipFill>
        <p:spPr bwMode="auto">
          <a:xfrm>
            <a:off x="2786050" y="690546"/>
            <a:ext cx="3714776" cy="4953032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7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pic>
        <p:nvPicPr>
          <p:cNvPr id="29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pic>
        <p:nvPicPr>
          <p:cNvPr id="21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542" r="47222" b="3177"/>
          <a:stretch>
            <a:fillRect/>
          </a:stretch>
        </p:blipFill>
        <p:spPr bwMode="auto">
          <a:xfrm>
            <a:off x="2643174" y="551758"/>
            <a:ext cx="4000528" cy="4948944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7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D:\Лидия\ИЗО\Поэтапное рисование\Фокина Л. П. Снеговик. Часть 1\risovanie_snegov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61542" r="47222" b="3177"/>
          <a:stretch>
            <a:fillRect/>
          </a:stretch>
        </p:blipFill>
        <p:spPr bwMode="auto">
          <a:xfrm>
            <a:off x="7572396" y="3000372"/>
            <a:ext cx="1039457" cy="12858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100010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964653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4929198"/>
            <a:ext cx="1071570" cy="135732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72396" y="5000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50030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4291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71480"/>
            <a:ext cx="4286280" cy="507209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Лидия\ИЗО\Поэтапное рисование\Фокина Л. П. Снеговик. Часть 1\risovanie_snegovi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00" t="61542"/>
          <a:stretch>
            <a:fillRect/>
          </a:stretch>
        </p:blipFill>
        <p:spPr bwMode="auto">
          <a:xfrm>
            <a:off x="2786050" y="571480"/>
            <a:ext cx="3786214" cy="5389191"/>
          </a:xfrm>
          <a:prstGeom prst="rect">
            <a:avLst/>
          </a:prstGeom>
          <a:noFill/>
        </p:spPr>
      </p:pic>
      <p:pic>
        <p:nvPicPr>
          <p:cNvPr id="24" name="Picture 2" descr="D:\Лидия\ИЗО\Поэтапное рисование\Фокина Л. П. Снеговик. Часть 1\risovanie_snegovik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556" t="6004" r="63889" b="68478"/>
          <a:stretch>
            <a:fillRect/>
          </a:stretch>
        </p:blipFill>
        <p:spPr bwMode="auto">
          <a:xfrm>
            <a:off x="642910" y="1071546"/>
            <a:ext cx="785818" cy="1214446"/>
          </a:xfrm>
          <a:prstGeom prst="rect">
            <a:avLst/>
          </a:prstGeom>
          <a:noFill/>
        </p:spPr>
      </p:pic>
      <p:pic>
        <p:nvPicPr>
          <p:cNvPr id="25" name="Picture 2" descr="D:\Лидия\ИЗО\Поэтапное рисование\Фокина Л. П. Снеговик. Часть 1\risovanie_snegovik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r="19444" b="69979"/>
          <a:stretch>
            <a:fillRect/>
          </a:stretch>
        </p:blipFill>
        <p:spPr bwMode="auto">
          <a:xfrm>
            <a:off x="642910" y="3000372"/>
            <a:ext cx="785818" cy="1298873"/>
          </a:xfrm>
          <a:prstGeom prst="rect">
            <a:avLst/>
          </a:prstGeom>
          <a:noFill/>
        </p:spPr>
      </p:pic>
      <p:pic>
        <p:nvPicPr>
          <p:cNvPr id="26" name="Picture 2" descr="D:\Лидия\ИЗО\Поэтапное рисование\Фокина Л. П. Снеговик. Часть 1\risovanie_snegovi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1522" r="58333" b="38458"/>
          <a:stretch>
            <a:fillRect/>
          </a:stretch>
        </p:blipFill>
        <p:spPr bwMode="auto">
          <a:xfrm>
            <a:off x="571472" y="5000636"/>
            <a:ext cx="946553" cy="1262071"/>
          </a:xfrm>
          <a:prstGeom prst="rect">
            <a:avLst/>
          </a:prstGeom>
          <a:noFill/>
        </p:spPr>
      </p:pic>
      <p:pic>
        <p:nvPicPr>
          <p:cNvPr id="27" name="Picture 2" descr="D:\Лидия\ИЗО\Поэтапное рисование\Фокина Л. П. Снеговик. Часть 1\risovanie_snegovik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222" t="31522" r="11111" b="38458"/>
          <a:stretch>
            <a:fillRect/>
          </a:stretch>
        </p:blipFill>
        <p:spPr bwMode="auto">
          <a:xfrm>
            <a:off x="7643834" y="1071546"/>
            <a:ext cx="910835" cy="1214446"/>
          </a:xfrm>
          <a:prstGeom prst="rect">
            <a:avLst/>
          </a:prstGeom>
          <a:noFill/>
        </p:spPr>
      </p:pic>
      <p:pic>
        <p:nvPicPr>
          <p:cNvPr id="29" name="Picture 2" descr="D:\Лидия\ИЗО\Поэтапное рисование\Фокина Л. П. Снеговик. Часть 1\risovanie_snegovik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000" t="61542"/>
          <a:stretch>
            <a:fillRect/>
          </a:stretch>
        </p:blipFill>
        <p:spPr bwMode="auto">
          <a:xfrm>
            <a:off x="7643834" y="4929198"/>
            <a:ext cx="934559" cy="1330225"/>
          </a:xfrm>
          <a:prstGeom prst="rect">
            <a:avLst/>
          </a:prstGeom>
          <a:noFill/>
        </p:spPr>
      </p:pic>
      <p:sp>
        <p:nvSpPr>
          <p:cNvPr id="33" name="Управляющая кнопка: настраиваемая 32">
            <a:hlinkClick r:id="" action="ppaction://hlinkshowjump?jump=endshow" highlightClick="1"/>
          </p:cNvPr>
          <p:cNvSpPr/>
          <p:nvPr/>
        </p:nvSpPr>
        <p:spPr>
          <a:xfrm>
            <a:off x="4000496" y="5929330"/>
            <a:ext cx="1143008" cy="357190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Рамка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http://img-fotki.yandex.ru/get/9254/112424586.92e/0_d3a88_7f4a30dc_orig.png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Линия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http://img-fotki.yandex.ru/get/9320/16969765.22c/0_8f6e7_6c5fd1e5_M.png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Поэтапное рисование </a:t>
            </a:r>
          </a:p>
          <a:p>
            <a:pPr algn="ctr">
              <a:lnSpc>
                <a:spcPct val="150000"/>
              </a:lnSpc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http://www.razumniki.ru/images/articles/obuchenie_detey/risovanie_snegovik.jpg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286776" y="6072206"/>
            <a:ext cx="504056" cy="504056"/>
          </a:xfrm>
          <a:prstGeom prst="actionButtonReturn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203</Words>
  <Application>Microsoft Office PowerPoint</Application>
  <PresentationFormat>Экран (4:3)</PresentationFormat>
  <Paragraphs>67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2014-06-24T15:51:35Z</dcterms:created>
  <dcterms:modified xsi:type="dcterms:W3CDTF">2014-11-09T12:40:52Z</dcterms:modified>
</cp:coreProperties>
</file>